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09" r:id="rId3"/>
    <p:sldId id="410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50160" y="1765935"/>
            <a:ext cx="5654040" cy="2973070"/>
          </a:xfrm>
          <a:prstGeom prst="rect">
            <a:avLst/>
          </a:prstGeom>
          <a:ln w="444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637155" y="2143760"/>
            <a:ext cx="673735" cy="12763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3112135" y="3525520"/>
            <a:ext cx="527050" cy="1106170"/>
          </a:xfrm>
          <a:prstGeom prst="rect">
            <a:avLst/>
          </a:prstGeom>
          <a:ln w="254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altLang="zh-CN" sz="1200"/>
              <a:t>6</a:t>
            </a:r>
            <a:endParaRPr lang="en-US" altLang="zh-CN" sz="1200"/>
          </a:p>
          <a:p>
            <a:pPr algn="ctr"/>
            <a:r>
              <a:rPr lang="en-US" altLang="zh-CN" sz="1200"/>
              <a:t>5</a:t>
            </a:r>
            <a:endParaRPr lang="en-US" altLang="zh-CN" sz="1200"/>
          </a:p>
          <a:p>
            <a:pPr algn="ctr"/>
            <a:r>
              <a:rPr lang="en-US" altLang="zh-CN" sz="1200"/>
              <a:t>4</a:t>
            </a:r>
            <a:endParaRPr lang="en-US" altLang="zh-CN" sz="1200"/>
          </a:p>
          <a:p>
            <a:pPr algn="ctr"/>
            <a:r>
              <a:rPr lang="en-US" altLang="zh-CN" sz="1200"/>
              <a:t>3</a:t>
            </a:r>
            <a:endParaRPr lang="en-US" altLang="zh-CN" sz="1200"/>
          </a:p>
          <a:p>
            <a:pPr algn="ctr"/>
            <a:r>
              <a:rPr lang="en-US" altLang="zh-CN" sz="1200"/>
              <a:t>2</a:t>
            </a:r>
            <a:endParaRPr lang="en-US" altLang="zh-CN" sz="1200"/>
          </a:p>
          <a:p>
            <a:pPr algn="ctr"/>
            <a:r>
              <a:rPr lang="en-US" altLang="zh-CN" sz="1200"/>
              <a:t>1</a:t>
            </a:r>
            <a:endParaRPr lang="en-US" altLang="zh-CN" sz="1200"/>
          </a:p>
        </p:txBody>
      </p:sp>
      <p:sp>
        <p:nvSpPr>
          <p:cNvPr id="7" name="矩形 6"/>
          <p:cNvSpPr/>
          <p:nvPr/>
        </p:nvSpPr>
        <p:spPr>
          <a:xfrm>
            <a:off x="2637155" y="3538855"/>
            <a:ext cx="375920" cy="2070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774315" y="2327275"/>
            <a:ext cx="410210" cy="1625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2774315" y="2564765"/>
            <a:ext cx="410210" cy="1625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774315" y="2795905"/>
            <a:ext cx="410210" cy="1625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2769235" y="3045460"/>
            <a:ext cx="410210" cy="1625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5596255" y="3355340"/>
            <a:ext cx="673735" cy="12763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5733415" y="3538855"/>
            <a:ext cx="410210" cy="1625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5733415" y="3776345"/>
            <a:ext cx="410210" cy="1625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5733415" y="4007485"/>
            <a:ext cx="410210" cy="1625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5728335" y="4257040"/>
            <a:ext cx="410210" cy="1625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7052310" y="3133725"/>
            <a:ext cx="527050" cy="1346835"/>
          </a:xfrm>
          <a:prstGeom prst="rect">
            <a:avLst/>
          </a:prstGeom>
          <a:ln w="254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altLang="zh-CN"/>
              <a:t>1</a:t>
            </a:r>
            <a:endParaRPr lang="en-US" altLang="zh-CN"/>
          </a:p>
          <a:p>
            <a:pPr algn="ctr"/>
            <a:r>
              <a:rPr lang="en-US" altLang="zh-CN"/>
              <a:t>2</a:t>
            </a:r>
            <a:endParaRPr lang="en-US" altLang="zh-CN"/>
          </a:p>
          <a:p>
            <a:pPr algn="ctr"/>
            <a:r>
              <a:rPr lang="en-US" altLang="zh-CN"/>
              <a:t>3</a:t>
            </a:r>
            <a:endParaRPr lang="en-US" altLang="zh-CN"/>
          </a:p>
          <a:p>
            <a:pPr algn="ctr"/>
            <a:r>
              <a:rPr lang="en-US" altLang="zh-CN"/>
              <a:t>4</a:t>
            </a:r>
            <a:endParaRPr lang="en-US" altLang="zh-CN"/>
          </a:p>
          <a:p>
            <a:pPr algn="ctr"/>
            <a:r>
              <a:rPr lang="en-US" altLang="zh-CN"/>
              <a:t>5 </a:t>
            </a:r>
            <a:endParaRPr lang="en-US" altLang="zh-CN"/>
          </a:p>
        </p:txBody>
      </p:sp>
      <p:sp>
        <p:nvSpPr>
          <p:cNvPr id="18" name="矩形 17"/>
          <p:cNvSpPr/>
          <p:nvPr/>
        </p:nvSpPr>
        <p:spPr>
          <a:xfrm>
            <a:off x="7694930" y="3133725"/>
            <a:ext cx="399415" cy="2216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7694930" y="3420110"/>
            <a:ext cx="399415" cy="2216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7694930" y="3701415"/>
            <a:ext cx="399415" cy="2216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7694930" y="3967480"/>
            <a:ext cx="399415" cy="2216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6967855" y="2002790"/>
            <a:ext cx="367030" cy="561340"/>
          </a:xfrm>
          <a:prstGeom prst="rect">
            <a:avLst/>
          </a:prstGeom>
          <a:ln w="254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altLang="zh-CN"/>
              <a:t>1</a:t>
            </a:r>
            <a:endParaRPr lang="en-US" altLang="zh-CN"/>
          </a:p>
          <a:p>
            <a:pPr algn="ctr"/>
            <a:r>
              <a:rPr lang="en-US" altLang="zh-CN"/>
              <a:t>2</a:t>
            </a:r>
            <a:endParaRPr lang="en-US" altLang="zh-CN"/>
          </a:p>
        </p:txBody>
      </p:sp>
      <p:sp>
        <p:nvSpPr>
          <p:cNvPr id="23" name="矩形 22"/>
          <p:cNvSpPr/>
          <p:nvPr/>
        </p:nvSpPr>
        <p:spPr>
          <a:xfrm>
            <a:off x="7557135" y="1993265"/>
            <a:ext cx="527050" cy="85280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7633970" y="2082165"/>
            <a:ext cx="160655" cy="18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7633970" y="2335530"/>
            <a:ext cx="160655" cy="18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7633970" y="2564765"/>
            <a:ext cx="160655" cy="18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7852410" y="2082165"/>
            <a:ext cx="160655" cy="18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7852410" y="2313940"/>
            <a:ext cx="160655" cy="18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7852410" y="2564765"/>
            <a:ext cx="160655" cy="18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0" name="椭圆 29"/>
          <p:cNvSpPr/>
          <p:nvPr/>
        </p:nvSpPr>
        <p:spPr>
          <a:xfrm>
            <a:off x="4301490" y="1919605"/>
            <a:ext cx="830580" cy="83439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1" name="椭圆 30"/>
          <p:cNvSpPr/>
          <p:nvPr/>
        </p:nvSpPr>
        <p:spPr>
          <a:xfrm>
            <a:off x="5236210" y="1919605"/>
            <a:ext cx="830580" cy="83439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6480810" y="1993265"/>
            <a:ext cx="399415" cy="2216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3" name="文本框 32"/>
          <p:cNvSpPr txBox="1"/>
          <p:nvPr/>
        </p:nvSpPr>
        <p:spPr>
          <a:xfrm>
            <a:off x="422275" y="2046605"/>
            <a:ext cx="197358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Pull Up Switch</a:t>
            </a:r>
            <a:endParaRPr lang="en-US" altLang="zh-CN" b="1"/>
          </a:p>
          <a:p>
            <a:r>
              <a:rPr lang="en-US" altLang="zh-CN"/>
              <a:t>Turn Left: Pull Up</a:t>
            </a:r>
            <a:endParaRPr lang="en-US" altLang="zh-CN"/>
          </a:p>
          <a:p>
            <a:r>
              <a:rPr lang="en-US" altLang="zh-CN"/>
              <a:t>Turn Right: Non</a:t>
            </a:r>
            <a:endParaRPr lang="en-US" altLang="zh-CN"/>
          </a:p>
          <a:p>
            <a:endParaRPr lang="en-US" altLang="zh-CN"/>
          </a:p>
        </p:txBody>
      </p:sp>
      <p:sp>
        <p:nvSpPr>
          <p:cNvPr id="34" name="文本框 33"/>
          <p:cNvSpPr txBox="1"/>
          <p:nvPr/>
        </p:nvSpPr>
        <p:spPr>
          <a:xfrm>
            <a:off x="3740150" y="3442335"/>
            <a:ext cx="33616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Direction Switch</a:t>
            </a:r>
            <a:endParaRPr lang="en-US" altLang="zh-CN" b="1"/>
          </a:p>
          <a:p>
            <a:r>
              <a:rPr lang="en-US" altLang="zh-CN" sz="1000"/>
              <a:t>Turn Left: User TO Camera</a:t>
            </a:r>
            <a:endParaRPr lang="en-US" altLang="zh-CN" sz="1000"/>
          </a:p>
          <a:p>
            <a:r>
              <a:rPr lang="en-US" altLang="zh-CN" sz="1000"/>
              <a:t>Turn Right: Camera To User</a:t>
            </a:r>
            <a:endParaRPr lang="en-US" altLang="zh-CN" sz="1000"/>
          </a:p>
          <a:p>
            <a:endParaRPr lang="en-US" altLang="zh-CN" sz="1000"/>
          </a:p>
        </p:txBody>
      </p:sp>
      <p:sp>
        <p:nvSpPr>
          <p:cNvPr id="35" name="文本框 34"/>
          <p:cNvSpPr txBox="1"/>
          <p:nvPr/>
        </p:nvSpPr>
        <p:spPr>
          <a:xfrm>
            <a:off x="8354695" y="2014220"/>
            <a:ext cx="19735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Power Supply </a:t>
            </a:r>
            <a:endParaRPr lang="en-US" altLang="zh-CN" b="1"/>
          </a:p>
          <a:p>
            <a:r>
              <a:rPr lang="en-US" altLang="zh-CN" b="1"/>
              <a:t>Select Jumper</a:t>
            </a:r>
            <a:endParaRPr lang="en-US" altLang="zh-CN" b="1"/>
          </a:p>
          <a:p>
            <a:endParaRPr lang="en-US" altLang="zh-CN" b="1"/>
          </a:p>
        </p:txBody>
      </p:sp>
      <p:sp>
        <p:nvSpPr>
          <p:cNvPr id="36" name="文本框 35"/>
          <p:cNvSpPr txBox="1"/>
          <p:nvPr/>
        </p:nvSpPr>
        <p:spPr>
          <a:xfrm>
            <a:off x="8408035" y="3133725"/>
            <a:ext cx="19735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Four IO Level</a:t>
            </a:r>
            <a:endParaRPr lang="en-US" altLang="zh-CN" b="1"/>
          </a:p>
          <a:p>
            <a:r>
              <a:rPr lang="en-US" altLang="zh-CN" b="1"/>
              <a:t>LED Indicators</a:t>
            </a:r>
            <a:endParaRPr lang="en-US" altLang="zh-CN" b="1"/>
          </a:p>
        </p:txBody>
      </p:sp>
      <p:sp>
        <p:nvSpPr>
          <p:cNvPr id="37" name="文本框 36"/>
          <p:cNvSpPr txBox="1"/>
          <p:nvPr/>
        </p:nvSpPr>
        <p:spPr>
          <a:xfrm>
            <a:off x="422275" y="3524885"/>
            <a:ext cx="19735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Power LED For </a:t>
            </a:r>
            <a:endParaRPr lang="en-US" altLang="zh-CN" b="1"/>
          </a:p>
          <a:p>
            <a:r>
              <a:rPr lang="en-US" altLang="zh-CN" b="1"/>
              <a:t>Camera Side</a:t>
            </a:r>
            <a:endParaRPr lang="en-US" altLang="zh-CN" b="1"/>
          </a:p>
          <a:p>
            <a:endParaRPr lang="en-US" altLang="zh-CN" b="1"/>
          </a:p>
        </p:txBody>
      </p:sp>
      <p:sp>
        <p:nvSpPr>
          <p:cNvPr id="38" name="文本框 37"/>
          <p:cNvSpPr txBox="1"/>
          <p:nvPr/>
        </p:nvSpPr>
        <p:spPr>
          <a:xfrm>
            <a:off x="5285740" y="1120775"/>
            <a:ext cx="18161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Power LED</a:t>
            </a:r>
            <a:endParaRPr lang="en-US" altLang="zh-CN" b="1"/>
          </a:p>
          <a:p>
            <a:r>
              <a:rPr lang="en-US" altLang="zh-CN" b="1"/>
              <a:t> For User Side </a:t>
            </a:r>
            <a:endParaRPr lang="en-US" altLang="zh-CN" b="1"/>
          </a:p>
        </p:txBody>
      </p:sp>
      <p:sp>
        <p:nvSpPr>
          <p:cNvPr id="39" name="文本框 38"/>
          <p:cNvSpPr txBox="1"/>
          <p:nvPr/>
        </p:nvSpPr>
        <p:spPr>
          <a:xfrm>
            <a:off x="3112135" y="4893945"/>
            <a:ext cx="15811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Camera 5PIN/6PIN socket</a:t>
            </a:r>
            <a:endParaRPr lang="en-US" altLang="zh-CN" b="1"/>
          </a:p>
        </p:txBody>
      </p:sp>
      <p:sp>
        <p:nvSpPr>
          <p:cNvPr id="40" name="文本框 39"/>
          <p:cNvSpPr txBox="1"/>
          <p:nvPr/>
        </p:nvSpPr>
        <p:spPr>
          <a:xfrm>
            <a:off x="7101840" y="1120775"/>
            <a:ext cx="17830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Power Socket</a:t>
            </a:r>
            <a:endParaRPr lang="en-US" altLang="zh-CN" b="1"/>
          </a:p>
          <a:p>
            <a:r>
              <a:rPr lang="en-US" altLang="zh-CN" b="1"/>
              <a:t> For User Side</a:t>
            </a:r>
            <a:r>
              <a:rPr lang="en-US" altLang="zh-CN"/>
              <a:t> </a:t>
            </a:r>
            <a:endParaRPr lang="en-US" altLang="zh-CN"/>
          </a:p>
        </p:txBody>
      </p:sp>
      <p:sp>
        <p:nvSpPr>
          <p:cNvPr id="41" name="矩形 40"/>
          <p:cNvSpPr/>
          <p:nvPr/>
        </p:nvSpPr>
        <p:spPr>
          <a:xfrm>
            <a:off x="8884920" y="1120775"/>
            <a:ext cx="1045845" cy="561340"/>
          </a:xfrm>
          <a:prstGeom prst="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altLang="zh-CN"/>
              <a:t>1: VCC</a:t>
            </a:r>
            <a:endParaRPr lang="en-US" altLang="zh-CN"/>
          </a:p>
          <a:p>
            <a:pPr algn="ctr"/>
            <a:r>
              <a:rPr lang="en-US" altLang="zh-CN"/>
              <a:t>2:GND</a:t>
            </a:r>
            <a:endParaRPr lang="en-US" altLang="zh-CN"/>
          </a:p>
        </p:txBody>
      </p:sp>
      <p:sp>
        <p:nvSpPr>
          <p:cNvPr id="42" name="矩形 41"/>
          <p:cNvSpPr/>
          <p:nvPr/>
        </p:nvSpPr>
        <p:spPr>
          <a:xfrm>
            <a:off x="6066790" y="5364480"/>
            <a:ext cx="641985" cy="760730"/>
          </a:xfrm>
          <a:prstGeom prst="rect">
            <a:avLst/>
          </a:prstGeom>
          <a:ln w="254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l"/>
            <a:r>
              <a:rPr lang="en-US" altLang="zh-CN" sz="900"/>
              <a:t>1 </a:t>
            </a:r>
            <a:r>
              <a:rPr lang="en-US" altLang="zh-CN" sz="900">
                <a:sym typeface="+mn-ea"/>
              </a:rPr>
              <a:t>GPIO4</a:t>
            </a:r>
            <a:endParaRPr lang="en-US" altLang="zh-CN" sz="900"/>
          </a:p>
          <a:p>
            <a:pPr algn="l"/>
            <a:r>
              <a:rPr lang="en-US" altLang="zh-CN" sz="900"/>
              <a:t>2 </a:t>
            </a:r>
            <a:r>
              <a:rPr lang="en-US" altLang="zh-CN" sz="900">
                <a:sym typeface="+mn-ea"/>
              </a:rPr>
              <a:t>GPIO3</a:t>
            </a:r>
            <a:endParaRPr lang="en-US" altLang="zh-CN" sz="900"/>
          </a:p>
          <a:p>
            <a:pPr algn="l"/>
            <a:r>
              <a:rPr lang="en-US" altLang="zh-CN" sz="900"/>
              <a:t>3 </a:t>
            </a:r>
            <a:r>
              <a:rPr lang="en-US" altLang="zh-CN" sz="900">
                <a:sym typeface="+mn-ea"/>
              </a:rPr>
              <a:t>GPIO2</a:t>
            </a:r>
            <a:endParaRPr lang="en-US" altLang="zh-CN" sz="900">
              <a:sym typeface="+mn-ea"/>
            </a:endParaRPr>
          </a:p>
          <a:p>
            <a:pPr algn="l"/>
            <a:r>
              <a:rPr lang="en-US" altLang="zh-CN" sz="900"/>
              <a:t>4 GPIO1 </a:t>
            </a:r>
            <a:endParaRPr lang="en-US" altLang="zh-CN" sz="900"/>
          </a:p>
          <a:p>
            <a:pPr algn="l"/>
            <a:r>
              <a:rPr lang="en-US" altLang="zh-CN" sz="900"/>
              <a:t>5 GND</a:t>
            </a:r>
            <a:endParaRPr lang="en-US" altLang="zh-CN" sz="900"/>
          </a:p>
        </p:txBody>
      </p:sp>
      <p:sp>
        <p:nvSpPr>
          <p:cNvPr id="43" name="矩形 42"/>
          <p:cNvSpPr/>
          <p:nvPr/>
        </p:nvSpPr>
        <p:spPr>
          <a:xfrm>
            <a:off x="2331085" y="4962525"/>
            <a:ext cx="781050" cy="1106170"/>
          </a:xfrm>
          <a:prstGeom prst="rect">
            <a:avLst/>
          </a:prstGeom>
          <a:ln w="254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l"/>
            <a:r>
              <a:rPr lang="en-US" altLang="zh-CN" sz="1200"/>
              <a:t>6 +5V</a:t>
            </a:r>
            <a:endParaRPr lang="en-US" altLang="zh-CN" sz="1200"/>
          </a:p>
          <a:p>
            <a:pPr algn="l"/>
            <a:r>
              <a:rPr lang="en-US" altLang="zh-CN" sz="1200"/>
              <a:t>5 GND</a:t>
            </a:r>
            <a:endParaRPr lang="en-US" altLang="zh-CN" sz="1200"/>
          </a:p>
          <a:p>
            <a:pPr algn="l"/>
            <a:r>
              <a:rPr lang="en-US" altLang="zh-CN" sz="1200"/>
              <a:t>4 GPIO4</a:t>
            </a:r>
            <a:endParaRPr lang="en-US" altLang="zh-CN" sz="1200"/>
          </a:p>
          <a:p>
            <a:pPr algn="l"/>
            <a:r>
              <a:rPr lang="en-US" altLang="zh-CN" sz="1200"/>
              <a:t>3 GPIO3</a:t>
            </a:r>
            <a:endParaRPr lang="en-US" altLang="zh-CN" sz="1200"/>
          </a:p>
          <a:p>
            <a:pPr algn="l"/>
            <a:r>
              <a:rPr lang="en-US" altLang="zh-CN" sz="1200"/>
              <a:t>2 GPIO2</a:t>
            </a:r>
            <a:endParaRPr lang="en-US" altLang="zh-CN" sz="1200"/>
          </a:p>
          <a:p>
            <a:pPr algn="l"/>
            <a:r>
              <a:rPr lang="en-US" altLang="zh-CN" sz="1200"/>
              <a:t>1 GPIO1</a:t>
            </a:r>
            <a:endParaRPr lang="en-US" altLang="zh-CN" sz="1200"/>
          </a:p>
        </p:txBody>
      </p:sp>
      <p:sp>
        <p:nvSpPr>
          <p:cNvPr id="44" name="文本框 43"/>
          <p:cNvSpPr txBox="1"/>
          <p:nvPr/>
        </p:nvSpPr>
        <p:spPr>
          <a:xfrm>
            <a:off x="6978650" y="4787265"/>
            <a:ext cx="16840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User Socket </a:t>
            </a:r>
            <a:endParaRPr lang="en-US" altLang="zh-CN" b="1"/>
          </a:p>
        </p:txBody>
      </p:sp>
      <p:sp>
        <p:nvSpPr>
          <p:cNvPr id="46" name="矩形 45"/>
          <p:cNvSpPr/>
          <p:nvPr/>
        </p:nvSpPr>
        <p:spPr>
          <a:xfrm>
            <a:off x="6770370" y="5364480"/>
            <a:ext cx="1182370" cy="760730"/>
          </a:xfrm>
          <a:prstGeom prst="rect">
            <a:avLst/>
          </a:prstGeom>
          <a:ln w="254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l"/>
            <a:r>
              <a:rPr lang="en-US" altLang="zh-CN" sz="900"/>
              <a:t>1 GPS_CLK</a:t>
            </a:r>
            <a:endParaRPr lang="en-US" altLang="zh-CN" sz="900"/>
          </a:p>
          <a:p>
            <a:pPr algn="l"/>
            <a:r>
              <a:rPr lang="en-US" altLang="zh-CN" sz="900"/>
              <a:t>2 ShutterMeassure</a:t>
            </a:r>
            <a:endParaRPr lang="en-US" altLang="zh-CN" sz="900"/>
          </a:p>
          <a:p>
            <a:pPr algn="l"/>
            <a:r>
              <a:rPr lang="en-US" altLang="zh-CN" sz="900"/>
              <a:t>3 </a:t>
            </a:r>
            <a:r>
              <a:rPr lang="en-US" altLang="zh-CN" sz="900">
                <a:solidFill>
                  <a:schemeClr val="accent1">
                    <a:lumMod val="75000"/>
                  </a:schemeClr>
                </a:solidFill>
              </a:rPr>
              <a:t>GPS_Data(In)</a:t>
            </a:r>
            <a:endParaRPr lang="en-US" altLang="zh-CN" sz="900">
              <a:solidFill>
                <a:schemeClr val="accent1">
                  <a:lumMod val="75000"/>
                </a:schemeClr>
              </a:solidFill>
              <a:sym typeface="+mn-ea"/>
            </a:endParaRPr>
          </a:p>
          <a:p>
            <a:pPr algn="l"/>
            <a:r>
              <a:rPr lang="en-US" altLang="zh-CN" sz="900"/>
              <a:t>4 GPS_Control </a:t>
            </a:r>
            <a:endParaRPr lang="en-US" altLang="zh-CN" sz="900"/>
          </a:p>
          <a:p>
            <a:pPr algn="l"/>
            <a:r>
              <a:rPr lang="en-US" altLang="zh-CN" sz="900"/>
              <a:t>5 GND</a:t>
            </a:r>
            <a:endParaRPr lang="en-US" altLang="zh-CN" sz="900"/>
          </a:p>
        </p:txBody>
      </p:sp>
      <p:sp>
        <p:nvSpPr>
          <p:cNvPr id="47" name="矩形 46"/>
          <p:cNvSpPr/>
          <p:nvPr/>
        </p:nvSpPr>
        <p:spPr>
          <a:xfrm>
            <a:off x="8013065" y="5364480"/>
            <a:ext cx="1203325" cy="760730"/>
          </a:xfrm>
          <a:prstGeom prst="rect">
            <a:avLst/>
          </a:prstGeom>
          <a:ln w="254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l"/>
            <a:r>
              <a:rPr lang="en-US" altLang="zh-CN" sz="900"/>
              <a:t>1 TrigOut</a:t>
            </a:r>
            <a:endParaRPr lang="en-US" altLang="zh-CN" sz="900"/>
          </a:p>
          <a:p>
            <a:pPr algn="l"/>
            <a:r>
              <a:rPr lang="en-US" altLang="zh-CN" sz="900"/>
              <a:t>2 LinePeriod</a:t>
            </a:r>
            <a:endParaRPr lang="en-US" altLang="zh-CN" sz="900"/>
          </a:p>
          <a:p>
            <a:pPr algn="l"/>
            <a:r>
              <a:rPr lang="en-US" altLang="zh-CN" sz="900"/>
              <a:t>3 </a:t>
            </a:r>
            <a:r>
              <a:rPr lang="en-US" altLang="zh-CN" sz="900">
                <a:solidFill>
                  <a:schemeClr val="accent1">
                    <a:lumMod val="75000"/>
                  </a:schemeClr>
                </a:solidFill>
              </a:rPr>
              <a:t>TrigIn2</a:t>
            </a:r>
            <a:endParaRPr lang="en-US" altLang="zh-CN" sz="900">
              <a:sym typeface="+mn-ea"/>
            </a:endParaRPr>
          </a:p>
          <a:p>
            <a:pPr algn="l"/>
            <a:r>
              <a:rPr lang="en-US" altLang="zh-CN" sz="900"/>
              <a:t>4 ShutterMeassure </a:t>
            </a:r>
            <a:endParaRPr lang="en-US" altLang="zh-CN" sz="900"/>
          </a:p>
          <a:p>
            <a:pPr algn="l"/>
            <a:r>
              <a:rPr lang="en-US" altLang="zh-CN" sz="900"/>
              <a:t>5 GND</a:t>
            </a:r>
            <a:endParaRPr lang="en-US" altLang="zh-CN" sz="900"/>
          </a:p>
        </p:txBody>
      </p:sp>
      <p:sp>
        <p:nvSpPr>
          <p:cNvPr id="48" name="矩形 47"/>
          <p:cNvSpPr/>
          <p:nvPr/>
        </p:nvSpPr>
        <p:spPr>
          <a:xfrm>
            <a:off x="9299575" y="5364480"/>
            <a:ext cx="1271270" cy="760730"/>
          </a:xfrm>
          <a:prstGeom prst="rect">
            <a:avLst/>
          </a:prstGeom>
          <a:ln w="254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l"/>
            <a:r>
              <a:rPr lang="en-US" altLang="zh-CN" sz="900"/>
              <a:t>1 n.a</a:t>
            </a:r>
            <a:endParaRPr lang="en-US" altLang="zh-CN" sz="900"/>
          </a:p>
          <a:p>
            <a:pPr algn="l"/>
            <a:r>
              <a:rPr lang="en-US" altLang="zh-CN" sz="900"/>
              <a:t>2 n.a</a:t>
            </a:r>
            <a:endParaRPr lang="en-US" altLang="zh-CN" sz="900"/>
          </a:p>
          <a:p>
            <a:pPr algn="l"/>
            <a:r>
              <a:rPr lang="en-US" altLang="zh-CN" sz="900"/>
              <a:t>3 ShutterMeassure-</a:t>
            </a:r>
            <a:endParaRPr lang="en-US" altLang="zh-CN" sz="900">
              <a:sym typeface="+mn-ea"/>
            </a:endParaRPr>
          </a:p>
          <a:p>
            <a:pPr algn="l"/>
            <a:r>
              <a:rPr lang="en-US" altLang="zh-CN" sz="900"/>
              <a:t>4 ShutterMeassure+</a:t>
            </a:r>
            <a:endParaRPr lang="en-US" altLang="zh-CN" sz="900"/>
          </a:p>
          <a:p>
            <a:pPr algn="l"/>
            <a:r>
              <a:rPr lang="en-US" altLang="zh-CN" sz="900"/>
              <a:t>5 GND</a:t>
            </a:r>
            <a:endParaRPr lang="en-US" altLang="zh-CN" sz="900"/>
          </a:p>
        </p:txBody>
      </p:sp>
      <p:sp>
        <p:nvSpPr>
          <p:cNvPr id="49" name="矩形 48"/>
          <p:cNvSpPr/>
          <p:nvPr/>
        </p:nvSpPr>
        <p:spPr>
          <a:xfrm>
            <a:off x="10622915" y="5364480"/>
            <a:ext cx="1271270" cy="760730"/>
          </a:xfrm>
          <a:prstGeom prst="rect">
            <a:avLst/>
          </a:prstGeom>
          <a:ln w="254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l"/>
            <a:r>
              <a:rPr lang="en-US" altLang="zh-CN" sz="900"/>
              <a:t>1 LED Calibration</a:t>
            </a:r>
            <a:endParaRPr lang="en-US" altLang="zh-CN" sz="900"/>
          </a:p>
          <a:p>
            <a:pPr algn="l"/>
            <a:r>
              <a:rPr lang="en-US" altLang="zh-CN" sz="900"/>
              <a:t>2 LinePeriod</a:t>
            </a:r>
            <a:endParaRPr lang="en-US" altLang="zh-CN" sz="900"/>
          </a:p>
          <a:p>
            <a:pPr algn="l"/>
            <a:r>
              <a:rPr lang="en-US" altLang="zh-CN" sz="900"/>
              <a:t>3 </a:t>
            </a:r>
            <a:r>
              <a:rPr lang="en-US" altLang="zh-CN" sz="900">
                <a:solidFill>
                  <a:schemeClr val="accent1">
                    <a:lumMod val="75000"/>
                  </a:schemeClr>
                </a:solidFill>
                <a:sym typeface="+mn-ea"/>
              </a:rPr>
              <a:t>TrigIn2</a:t>
            </a:r>
            <a:endParaRPr lang="en-US" altLang="zh-CN" sz="900">
              <a:solidFill>
                <a:schemeClr val="accent1">
                  <a:lumMod val="75000"/>
                </a:schemeClr>
              </a:solidFill>
              <a:sym typeface="+mn-ea"/>
            </a:endParaRPr>
          </a:p>
          <a:p>
            <a:pPr algn="l"/>
            <a:r>
              <a:rPr lang="en-US" altLang="zh-CN" sz="900">
                <a:sym typeface="+mn-ea"/>
              </a:rPr>
              <a:t>4 ShutterMeassure</a:t>
            </a:r>
            <a:r>
              <a:rPr lang="en-US" altLang="zh-CN" sz="900"/>
              <a:t>5 GND</a:t>
            </a:r>
            <a:endParaRPr lang="en-US" altLang="zh-CN" sz="900"/>
          </a:p>
        </p:txBody>
      </p:sp>
      <p:sp>
        <p:nvSpPr>
          <p:cNvPr id="50" name="矩形 49"/>
          <p:cNvSpPr/>
          <p:nvPr/>
        </p:nvSpPr>
        <p:spPr>
          <a:xfrm>
            <a:off x="6066790" y="6192520"/>
            <a:ext cx="5827395" cy="243205"/>
          </a:xfrm>
          <a:prstGeom prst="rect">
            <a:avLst/>
          </a:prstGeom>
          <a:ln w="254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l"/>
            <a:r>
              <a:rPr lang="en-US" altLang="zh-CN" sz="900"/>
              <a:t>MODE 0                 MODE 1                        MODE 2                            MODE 3                            MODE 6</a:t>
            </a:r>
            <a:endParaRPr lang="en-US" altLang="zh-CN" sz="900"/>
          </a:p>
        </p:txBody>
      </p:sp>
      <p:sp>
        <p:nvSpPr>
          <p:cNvPr id="51" name="矩形 50"/>
          <p:cNvSpPr/>
          <p:nvPr/>
        </p:nvSpPr>
        <p:spPr>
          <a:xfrm>
            <a:off x="2637155" y="267970"/>
            <a:ext cx="527050" cy="85280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2" name="矩形 51"/>
          <p:cNvSpPr/>
          <p:nvPr/>
        </p:nvSpPr>
        <p:spPr>
          <a:xfrm>
            <a:off x="2713990" y="356870"/>
            <a:ext cx="160655" cy="18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3" name="矩形 52"/>
          <p:cNvSpPr/>
          <p:nvPr/>
        </p:nvSpPr>
        <p:spPr>
          <a:xfrm>
            <a:off x="2713990" y="610235"/>
            <a:ext cx="160655" cy="18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4" name="矩形 53"/>
          <p:cNvSpPr/>
          <p:nvPr/>
        </p:nvSpPr>
        <p:spPr>
          <a:xfrm>
            <a:off x="2713990" y="839470"/>
            <a:ext cx="160655" cy="18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5" name="矩形 54"/>
          <p:cNvSpPr/>
          <p:nvPr/>
        </p:nvSpPr>
        <p:spPr>
          <a:xfrm>
            <a:off x="2932430" y="356870"/>
            <a:ext cx="160655" cy="18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6" name="矩形 55"/>
          <p:cNvSpPr/>
          <p:nvPr/>
        </p:nvSpPr>
        <p:spPr>
          <a:xfrm>
            <a:off x="2932430" y="588645"/>
            <a:ext cx="160655" cy="18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7" name="矩形 56"/>
          <p:cNvSpPr/>
          <p:nvPr/>
        </p:nvSpPr>
        <p:spPr>
          <a:xfrm>
            <a:off x="2932430" y="839470"/>
            <a:ext cx="160655" cy="18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8" name="矩形 57"/>
          <p:cNvSpPr/>
          <p:nvPr/>
        </p:nvSpPr>
        <p:spPr>
          <a:xfrm>
            <a:off x="2712720" y="657860"/>
            <a:ext cx="375920" cy="9334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>
            <a:off x="2712720" y="887730"/>
            <a:ext cx="375920" cy="9334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3639185" y="278765"/>
            <a:ext cx="527050" cy="85280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>
            <a:off x="3716020" y="367665"/>
            <a:ext cx="160655" cy="18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>
          <a:xfrm>
            <a:off x="3716020" y="621030"/>
            <a:ext cx="160655" cy="18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3" name="矩形 62"/>
          <p:cNvSpPr/>
          <p:nvPr/>
        </p:nvSpPr>
        <p:spPr>
          <a:xfrm>
            <a:off x="3716020" y="850265"/>
            <a:ext cx="160655" cy="18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4" name="矩形 63"/>
          <p:cNvSpPr/>
          <p:nvPr/>
        </p:nvSpPr>
        <p:spPr>
          <a:xfrm>
            <a:off x="3934460" y="367665"/>
            <a:ext cx="160655" cy="18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5" name="矩形 64"/>
          <p:cNvSpPr/>
          <p:nvPr/>
        </p:nvSpPr>
        <p:spPr>
          <a:xfrm>
            <a:off x="3934460" y="599440"/>
            <a:ext cx="160655" cy="18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6" name="矩形 65"/>
          <p:cNvSpPr/>
          <p:nvPr/>
        </p:nvSpPr>
        <p:spPr>
          <a:xfrm>
            <a:off x="3934460" y="850265"/>
            <a:ext cx="160655" cy="18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7" name="矩形 66"/>
          <p:cNvSpPr/>
          <p:nvPr/>
        </p:nvSpPr>
        <p:spPr>
          <a:xfrm>
            <a:off x="3714750" y="668655"/>
            <a:ext cx="375920" cy="9334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8" name="矩形 67"/>
          <p:cNvSpPr/>
          <p:nvPr/>
        </p:nvSpPr>
        <p:spPr>
          <a:xfrm>
            <a:off x="3714750" y="415925"/>
            <a:ext cx="375920" cy="9334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0" name="矩形 69"/>
          <p:cNvSpPr/>
          <p:nvPr/>
        </p:nvSpPr>
        <p:spPr>
          <a:xfrm>
            <a:off x="4605020" y="289560"/>
            <a:ext cx="527050" cy="85280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1" name="矩形 70"/>
          <p:cNvSpPr/>
          <p:nvPr/>
        </p:nvSpPr>
        <p:spPr>
          <a:xfrm>
            <a:off x="4681855" y="378460"/>
            <a:ext cx="160655" cy="18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2" name="矩形 71"/>
          <p:cNvSpPr/>
          <p:nvPr/>
        </p:nvSpPr>
        <p:spPr>
          <a:xfrm>
            <a:off x="4681855" y="631825"/>
            <a:ext cx="160655" cy="18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3" name="矩形 72"/>
          <p:cNvSpPr/>
          <p:nvPr/>
        </p:nvSpPr>
        <p:spPr>
          <a:xfrm>
            <a:off x="4681855" y="861060"/>
            <a:ext cx="160655" cy="18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4" name="矩形 73"/>
          <p:cNvSpPr/>
          <p:nvPr/>
        </p:nvSpPr>
        <p:spPr>
          <a:xfrm>
            <a:off x="4900295" y="378460"/>
            <a:ext cx="160655" cy="18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5" name="矩形 74"/>
          <p:cNvSpPr/>
          <p:nvPr/>
        </p:nvSpPr>
        <p:spPr>
          <a:xfrm>
            <a:off x="4900295" y="610235"/>
            <a:ext cx="160655" cy="18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6" name="矩形 75"/>
          <p:cNvSpPr/>
          <p:nvPr/>
        </p:nvSpPr>
        <p:spPr>
          <a:xfrm>
            <a:off x="4900295" y="861060"/>
            <a:ext cx="160655" cy="18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7" name="矩形 76"/>
          <p:cNvSpPr/>
          <p:nvPr/>
        </p:nvSpPr>
        <p:spPr>
          <a:xfrm>
            <a:off x="4680585" y="679450"/>
            <a:ext cx="375920" cy="9334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4972050" y="1672590"/>
            <a:ext cx="2796540" cy="385572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6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GATE</a:t>
            </a:r>
            <a:endParaRPr lang="en-US" altLang="zh-CN"/>
          </a:p>
        </p:txBody>
      </p:sp>
      <p:sp>
        <p:nvSpPr>
          <p:cNvPr id="5" name="矩形 4"/>
          <p:cNvSpPr/>
          <p:nvPr/>
        </p:nvSpPr>
        <p:spPr>
          <a:xfrm>
            <a:off x="2800350" y="2137410"/>
            <a:ext cx="1044575" cy="358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LDO</a:t>
            </a:r>
            <a:endParaRPr lang="en-US" altLang="zh-CN"/>
          </a:p>
        </p:txBody>
      </p:sp>
      <p:sp>
        <p:nvSpPr>
          <p:cNvPr id="6" name="左右箭头 5"/>
          <p:cNvSpPr/>
          <p:nvPr/>
        </p:nvSpPr>
        <p:spPr>
          <a:xfrm>
            <a:off x="461645" y="4202430"/>
            <a:ext cx="4510405" cy="5410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1.8V signal from/to camera</a:t>
            </a:r>
            <a:endParaRPr lang="en-US" altLang="zh-CN"/>
          </a:p>
        </p:txBody>
      </p:sp>
      <p:sp>
        <p:nvSpPr>
          <p:cNvPr id="7" name="右箭头 6"/>
          <p:cNvSpPr/>
          <p:nvPr/>
        </p:nvSpPr>
        <p:spPr>
          <a:xfrm>
            <a:off x="461645" y="2137410"/>
            <a:ext cx="2292985" cy="358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+5V from camera</a:t>
            </a:r>
            <a:endParaRPr lang="en-US" altLang="zh-CN"/>
          </a:p>
        </p:txBody>
      </p:sp>
      <p:sp>
        <p:nvSpPr>
          <p:cNvPr id="8" name="右箭头 7"/>
          <p:cNvSpPr/>
          <p:nvPr/>
        </p:nvSpPr>
        <p:spPr>
          <a:xfrm>
            <a:off x="3897630" y="2137410"/>
            <a:ext cx="1074420" cy="358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+1.8V</a:t>
            </a:r>
            <a:endParaRPr lang="en-US" altLang="zh-CN"/>
          </a:p>
        </p:txBody>
      </p:sp>
      <p:sp>
        <p:nvSpPr>
          <p:cNvPr id="9" name="左右箭头 8"/>
          <p:cNvSpPr/>
          <p:nvPr/>
        </p:nvSpPr>
        <p:spPr>
          <a:xfrm>
            <a:off x="7768590" y="4283710"/>
            <a:ext cx="2781300" cy="541020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User Level Signal</a:t>
            </a:r>
            <a:endParaRPr lang="en-US" altLang="zh-CN"/>
          </a:p>
        </p:txBody>
      </p:sp>
      <p:sp>
        <p:nvSpPr>
          <p:cNvPr id="10" name="左箭头 9"/>
          <p:cNvSpPr/>
          <p:nvPr/>
        </p:nvSpPr>
        <p:spPr>
          <a:xfrm>
            <a:off x="7814310" y="2129790"/>
            <a:ext cx="2628900" cy="55626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User Defined VCC</a:t>
            </a:r>
            <a:endParaRPr lang="en-US" altLang="zh-CN"/>
          </a:p>
        </p:txBody>
      </p:sp>
      <p:sp>
        <p:nvSpPr>
          <p:cNvPr id="11" name="直角上箭头 10"/>
          <p:cNvSpPr/>
          <p:nvPr/>
        </p:nvSpPr>
        <p:spPr>
          <a:xfrm>
            <a:off x="4301490" y="5528310"/>
            <a:ext cx="2278380" cy="89090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Direction Control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828</Words>
  <Application>WPS 演示</Application>
  <PresentationFormat>宽屏</PresentationFormat>
  <Paragraphs>104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空白演示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神秘的星星</cp:lastModifiedBy>
  <cp:revision>178</cp:revision>
  <dcterms:created xsi:type="dcterms:W3CDTF">2019-06-19T02:08:00Z</dcterms:created>
  <dcterms:modified xsi:type="dcterms:W3CDTF">2021-01-18T17:45:47Z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