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409" r:id="rId3"/>
    <p:sldId id="410" r:id="rId4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9D9D9"/>
    <a:srgbClr val="FFFFFF"/>
    <a:srgbClr val="DCDCDC"/>
    <a:srgbClr val="F0F0F0"/>
    <a:srgbClr val="E6E6E6"/>
    <a:srgbClr val="C8C8C8"/>
    <a:srgbClr val="FAFAFA"/>
    <a:srgbClr val="BEBE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78" autoAdjust="0"/>
    <p:restoredTop sz="94660"/>
  </p:normalViewPr>
  <p:slideViewPr>
    <p:cSldViewPr snapToGrid="0">
      <p:cViewPr varScale="1">
        <p:scale>
          <a:sx n="99" d="100"/>
          <a:sy n="99" d="100"/>
        </p:scale>
        <p:origin x="84" y="582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92" d="100"/>
          <a:sy n="92" d="100"/>
        </p:scale>
        <p:origin x="2550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7" Type="http://schemas.openxmlformats.org/officeDocument/2006/relationships/tableStyles" Target="tableStyles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6" Type="http://schemas.openxmlformats.org/officeDocument/2006/relationships/tags" Target="../tags/tag5.xml"/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5" Type="http://schemas.openxmlformats.org/officeDocument/2006/relationships/tags" Target="../tags/tag51.xml"/><Relationship Id="rId4" Type="http://schemas.openxmlformats.org/officeDocument/2006/relationships/tags" Target="../tags/tag50.xml"/><Relationship Id="rId3" Type="http://schemas.openxmlformats.org/officeDocument/2006/relationships/tags" Target="../tags/tag49.xml"/><Relationship Id="rId2" Type="http://schemas.openxmlformats.org/officeDocument/2006/relationships/tags" Target="../tags/tag48.xm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6" Type="http://schemas.openxmlformats.org/officeDocument/2006/relationships/tags" Target="../tags/tag56.xml"/><Relationship Id="rId5" Type="http://schemas.openxmlformats.org/officeDocument/2006/relationships/tags" Target="../tags/tag55.xml"/><Relationship Id="rId4" Type="http://schemas.openxmlformats.org/officeDocument/2006/relationships/tags" Target="../tags/tag54.xml"/><Relationship Id="rId3" Type="http://schemas.openxmlformats.org/officeDocument/2006/relationships/tags" Target="../tags/tag53.xml"/><Relationship Id="rId2" Type="http://schemas.openxmlformats.org/officeDocument/2006/relationships/tags" Target="../tags/tag52.xm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6" Type="http://schemas.openxmlformats.org/officeDocument/2006/relationships/tags" Target="../tags/tag10.xml"/><Relationship Id="rId5" Type="http://schemas.openxmlformats.org/officeDocument/2006/relationships/tags" Target="../tags/tag9.xml"/><Relationship Id="rId4" Type="http://schemas.openxmlformats.org/officeDocument/2006/relationships/tags" Target="../tags/tag8.xml"/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6" Type="http://schemas.openxmlformats.org/officeDocument/2006/relationships/tags" Target="../tags/tag15.xml"/><Relationship Id="rId5" Type="http://schemas.openxmlformats.org/officeDocument/2006/relationships/tags" Target="../tags/tag14.xml"/><Relationship Id="rId4" Type="http://schemas.openxmlformats.org/officeDocument/2006/relationships/tags" Target="../tags/tag13.xml"/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7" Type="http://schemas.openxmlformats.org/officeDocument/2006/relationships/tags" Target="../tags/tag21.xml"/><Relationship Id="rId6" Type="http://schemas.openxmlformats.org/officeDocument/2006/relationships/tags" Target="../tags/tag20.xml"/><Relationship Id="rId5" Type="http://schemas.openxmlformats.org/officeDocument/2006/relationships/tags" Target="../tags/tag19.xml"/><Relationship Id="rId4" Type="http://schemas.openxmlformats.org/officeDocument/2006/relationships/tags" Target="../tags/tag18.xml"/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9" Type="http://schemas.openxmlformats.org/officeDocument/2006/relationships/tags" Target="../tags/tag29.xml"/><Relationship Id="rId8" Type="http://schemas.openxmlformats.org/officeDocument/2006/relationships/tags" Target="../tags/tag28.xml"/><Relationship Id="rId7" Type="http://schemas.openxmlformats.org/officeDocument/2006/relationships/tags" Target="../tags/tag27.xml"/><Relationship Id="rId6" Type="http://schemas.openxmlformats.org/officeDocument/2006/relationships/tags" Target="../tags/tag26.xml"/><Relationship Id="rId5" Type="http://schemas.openxmlformats.org/officeDocument/2006/relationships/tags" Target="../tags/tag25.xml"/><Relationship Id="rId4" Type="http://schemas.openxmlformats.org/officeDocument/2006/relationships/tags" Target="../tags/tag24.xml"/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5" Type="http://schemas.openxmlformats.org/officeDocument/2006/relationships/tags" Target="../tags/tag33.xml"/><Relationship Id="rId4" Type="http://schemas.openxmlformats.org/officeDocument/2006/relationships/tags" Target="../tags/tag32.xml"/><Relationship Id="rId3" Type="http://schemas.openxmlformats.org/officeDocument/2006/relationships/tags" Target="../tags/tag31.xml"/><Relationship Id="rId2" Type="http://schemas.openxmlformats.org/officeDocument/2006/relationships/tags" Target="../tags/tag30.xm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4" Type="http://schemas.openxmlformats.org/officeDocument/2006/relationships/tags" Target="../tags/tag36.xml"/><Relationship Id="rId3" Type="http://schemas.openxmlformats.org/officeDocument/2006/relationships/tags" Target="../tags/tag35.xml"/><Relationship Id="rId2" Type="http://schemas.openxmlformats.org/officeDocument/2006/relationships/tags" Target="../tags/tag34.xm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7" Type="http://schemas.openxmlformats.org/officeDocument/2006/relationships/tags" Target="../tags/tag42.xml"/><Relationship Id="rId6" Type="http://schemas.openxmlformats.org/officeDocument/2006/relationships/tags" Target="../tags/tag41.xml"/><Relationship Id="rId5" Type="http://schemas.openxmlformats.org/officeDocument/2006/relationships/tags" Target="../tags/tag40.xml"/><Relationship Id="rId4" Type="http://schemas.openxmlformats.org/officeDocument/2006/relationships/tags" Target="../tags/tag39.xml"/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6" Type="http://schemas.openxmlformats.org/officeDocument/2006/relationships/tags" Target="../tags/tag47.xml"/><Relationship Id="rId5" Type="http://schemas.openxmlformats.org/officeDocument/2006/relationships/tags" Target="../tags/tag46.xml"/><Relationship Id="rId4" Type="http://schemas.openxmlformats.org/officeDocument/2006/relationships/tags" Target="../tags/tag45.xml"/><Relationship Id="rId3" Type="http://schemas.openxmlformats.org/officeDocument/2006/relationships/tags" Target="../tags/tag44.xml"/><Relationship Id="rId2" Type="http://schemas.openxmlformats.org/officeDocument/2006/relationships/tags" Target="../tags/tag43.xm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2"/>
            </p:custDataLst>
          </p:nvPr>
        </p:nvSpPr>
        <p:spPr>
          <a:xfrm>
            <a:off x="1198800" y="914400"/>
            <a:ext cx="9799200" cy="2570400"/>
          </a:xfrm>
        </p:spPr>
        <p:txBody>
          <a:bodyPr lIns="90000" tIns="46800" rIns="90000" bIns="46800" anchor="b" anchorCtr="0">
            <a:normAutofit/>
          </a:bodyPr>
          <a:lstStyle>
            <a:lvl1pPr algn="ctr">
              <a:defRPr sz="6000"/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3"/>
            </p:custDataLst>
          </p:nvPr>
        </p:nvSpPr>
        <p:spPr>
          <a:xfrm>
            <a:off x="1198800" y="3560400"/>
            <a:ext cx="9799200" cy="1472400"/>
          </a:xfrm>
        </p:spPr>
        <p:txBody>
          <a:bodyPr lIns="90000" tIns="46800" rIns="90000" bIns="46800">
            <a:normAutofit/>
          </a:bodyPr>
          <a:lstStyle>
            <a:lvl1pPr marL="0" indent="0" algn="ctr">
              <a:lnSpc>
                <a:spcPct val="110000"/>
              </a:lnSpc>
              <a:buNone/>
              <a:defRPr sz="2400" spc="200">
                <a:uFillTx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单击此处编辑副标题</a:t>
            </a:r>
            <a:endParaRPr lang="zh-CN" altLang="en-US" dirty="0"/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5"/>
            </p:custDataLst>
          </p:nvPr>
        </p:nvSpPr>
        <p:spPr>
          <a:xfrm>
            <a:off x="608400" y="774000"/>
            <a:ext cx="10972800" cy="5482800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5"/>
            </p:custDataLst>
          </p:nvPr>
        </p:nvSpPr>
        <p:spPr>
          <a:xfrm>
            <a:off x="1198800" y="2484000"/>
            <a:ext cx="9799200" cy="1018800"/>
          </a:xfrm>
        </p:spPr>
        <p:txBody>
          <a:bodyPr vert="horz" lIns="90000" tIns="46800" rIns="90000" bIns="46800" rtlCol="0" anchor="t" anchorCtr="0">
            <a:normAutofit/>
          </a:bodyPr>
          <a:lstStyle>
            <a:lvl1pPr algn="ctr">
              <a:defRPr sz="6000"/>
            </a:lvl1pPr>
          </a:lstStyle>
          <a:p>
            <a:pPr lvl="0"/>
            <a:r>
              <a:rPr>
                <a:sym typeface="+mn-ea"/>
              </a:rPr>
              <a:t>单击此处编辑标题</a:t>
            </a:r>
            <a:endParaRPr>
              <a:sym typeface="+mn-ea"/>
            </a:endParaRPr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6"/>
            </p:custDataLst>
          </p:nvPr>
        </p:nvSpPr>
        <p:spPr>
          <a:xfrm>
            <a:off x="1198800" y="3560400"/>
            <a:ext cx="9799200" cy="471600"/>
          </a:xfrm>
        </p:spPr>
        <p:txBody>
          <a:bodyPr lIns="90000" tIns="46800" rIns="90000" bIns="46800">
            <a:normAutofit/>
          </a:bodyPr>
          <a:lstStyle>
            <a:lvl1pPr algn="ctr">
              <a:lnSpc>
                <a:spcPct val="110000"/>
              </a:lnSpc>
              <a:buNone/>
              <a:defRPr sz="2400" spc="200"/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608400" y="1490400"/>
            <a:ext cx="10969200" cy="47592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1990800" y="3848400"/>
            <a:ext cx="7768800" cy="766800"/>
          </a:xfrm>
        </p:spPr>
        <p:txBody>
          <a:bodyPr lIns="90000" tIns="46800" rIns="90000" bIns="46800" anchor="b" anchorCtr="0">
            <a:normAutofit/>
          </a:bodyPr>
          <a:lstStyle>
            <a:lvl1pPr>
              <a:defRPr sz="4400"/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1990800" y="4615200"/>
            <a:ext cx="7768800" cy="867600"/>
          </a:xfrm>
        </p:spPr>
        <p:txBody>
          <a:bodyPr lIns="90000" tIns="46800" rIns="90000" bIns="46800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608400" y="1501200"/>
            <a:ext cx="5176800" cy="47484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411600" y="1501200"/>
            <a:ext cx="5176800" cy="4748400"/>
          </a:xfrm>
        </p:spPr>
        <p:txBody>
          <a:bodyPr lIns="90000" tIns="46800" rIns="90000" bIns="4680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5"/>
            </p:custDataLst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  <a:endParaRPr>
              <a:sym typeface="+mn-ea"/>
            </a:endParaRP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6"/>
            </p:custDataLst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608330" y="1555115"/>
            <a:ext cx="5233035" cy="4608195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endParaRPr dirty="0"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6350400" y="1555200"/>
            <a:ext cx="5227200" cy="4608000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7"/>
            </p:custDataLst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  <p:custDataLst>
              <p:tags r:id="rId2"/>
            </p:custDataLst>
          </p:nvPr>
        </p:nvSpPr>
        <p:spPr>
          <a:xfrm>
            <a:off x="10234800" y="914400"/>
            <a:ext cx="1044000" cy="5029200"/>
          </a:xfrm>
        </p:spPr>
        <p:txBody>
          <a:bodyPr vert="eaVert" lIns="90000" tIns="46800" rIns="90000" bIns="46800" rtlCol="0" anchor="ctr" anchorCtr="0">
            <a:normAutofit/>
          </a:bodyPr>
          <a:lstStyle>
            <a:lvl1pPr>
              <a:buNone/>
              <a:defRPr sz="2800"/>
            </a:lvl1pPr>
          </a:lstStyle>
          <a:p>
            <a:pPr lvl="0"/>
            <a:r>
              <a:rPr dirty="0">
                <a:sym typeface="+mn-ea"/>
              </a:rPr>
              <a:t>单击此处编辑标题</a:t>
            </a:r>
            <a:endParaRPr dirty="0">
              <a:sym typeface="+mn-ea"/>
            </a:endParaRP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3"/>
            </p:custDataLst>
          </p:nvPr>
        </p:nvSpPr>
        <p:spPr>
          <a:xfrm>
            <a:off x="914400" y="914400"/>
            <a:ext cx="9169200" cy="5029200"/>
          </a:xfrm>
        </p:spPr>
        <p:txBody>
          <a:bodyPr vert="eaVert" lIns="46800" tIns="46800" rIns="46800" bIns="46800"/>
          <a:lstStyle>
            <a:lvl1pPr marL="228600" indent="-228600">
              <a:spcAft>
                <a:spcPts val="1000"/>
              </a:spcAft>
              <a:defRPr spc="300"/>
            </a:lvl1pPr>
            <a:lvl2pPr marL="685800" indent="-228600">
              <a:defRPr spc="300"/>
            </a:lvl2pPr>
            <a:lvl3pPr marL="1143000" indent="-228600">
              <a:defRPr spc="300"/>
            </a:lvl3pPr>
            <a:lvl4pPr marL="1600200" indent="-228600">
              <a:defRPr spc="300"/>
            </a:lvl4pPr>
            <a:lvl5pPr marL="2057400" indent="-228600">
              <a:defRPr spc="300"/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8" Type="http://schemas.openxmlformats.org/officeDocument/2006/relationships/theme" Target="../theme/theme1.xml"/><Relationship Id="rId17" Type="http://schemas.openxmlformats.org/officeDocument/2006/relationships/tags" Target="../tags/tag62.xml"/><Relationship Id="rId16" Type="http://schemas.openxmlformats.org/officeDocument/2006/relationships/tags" Target="../tags/tag61.xml"/><Relationship Id="rId15" Type="http://schemas.openxmlformats.org/officeDocument/2006/relationships/tags" Target="../tags/tag60.xml"/><Relationship Id="rId14" Type="http://schemas.openxmlformats.org/officeDocument/2006/relationships/tags" Target="../tags/tag59.xml"/><Relationship Id="rId13" Type="http://schemas.openxmlformats.org/officeDocument/2006/relationships/tags" Target="../tags/tag58.xml"/><Relationship Id="rId12" Type="http://schemas.openxmlformats.org/officeDocument/2006/relationships/tags" Target="../tags/tag57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100000">
              <a:srgbClr val="D9D9D9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2"/>
            </p:custDataLst>
          </p:nvPr>
        </p:nvSpPr>
        <p:spPr>
          <a:xfrm>
            <a:off x="608400" y="608400"/>
            <a:ext cx="10969200" cy="705600"/>
          </a:xfrm>
          <a:prstGeom prst="rect">
            <a:avLst/>
          </a:prstGeom>
        </p:spPr>
        <p:txBody>
          <a:bodyPr vert="horz" lIns="90170" tIns="46990" rIns="90170" bIns="46990" rtlCol="0" anchor="ctr" anchorCtr="0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3"/>
            </p:custDataLst>
          </p:nvPr>
        </p:nvSpPr>
        <p:spPr>
          <a:xfrm>
            <a:off x="608400" y="1490400"/>
            <a:ext cx="10969200" cy="4759200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4"/>
            </p:custDataLst>
          </p:nvPr>
        </p:nvSpPr>
        <p:spPr>
          <a:xfrm>
            <a:off x="6120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5"/>
            </p:custDataLst>
          </p:nvPr>
        </p:nvSpPr>
        <p:spPr>
          <a:xfrm>
            <a:off x="4116000" y="6314400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6"/>
            </p:custDataLst>
          </p:nvPr>
        </p:nvSpPr>
        <p:spPr>
          <a:xfrm>
            <a:off x="88776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  <p:custDataLst>
      <p:tags r:id="rId17"/>
    </p:custData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3600" b="1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●"/>
        <a:defRPr sz="18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1pPr>
      <a:lvl2pPr marL="6858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tabLst>
          <a:tab pos="1609725" algn="l"/>
          <a:tab pos="1609725" algn="l"/>
          <a:tab pos="1609725" algn="l"/>
          <a:tab pos="1609725" algn="l"/>
        </a:tabLst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2pPr>
      <a:lvl3pPr marL="11430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3pPr>
      <a:lvl4pPr marL="16002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Wingdings" panose="05000000000000000000" charset="0"/>
        <a:buChar char="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4pPr>
      <a:lvl5pPr marL="20574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6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2550160" y="1765935"/>
            <a:ext cx="5654040" cy="2973070"/>
          </a:xfrm>
          <a:prstGeom prst="rect">
            <a:avLst/>
          </a:prstGeom>
          <a:ln w="444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5" name="矩形 4"/>
          <p:cNvSpPr/>
          <p:nvPr/>
        </p:nvSpPr>
        <p:spPr>
          <a:xfrm>
            <a:off x="2637155" y="2143760"/>
            <a:ext cx="673735" cy="127635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6" name="矩形 5"/>
          <p:cNvSpPr/>
          <p:nvPr/>
        </p:nvSpPr>
        <p:spPr>
          <a:xfrm>
            <a:off x="3112135" y="3525520"/>
            <a:ext cx="527050" cy="1106170"/>
          </a:xfrm>
          <a:prstGeom prst="rect">
            <a:avLst/>
          </a:prstGeom>
          <a:ln w="254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r>
              <a:rPr lang="en-US" altLang="zh-CN" sz="1200"/>
              <a:t>6</a:t>
            </a:r>
            <a:endParaRPr lang="en-US" altLang="zh-CN" sz="1200"/>
          </a:p>
          <a:p>
            <a:pPr algn="ctr"/>
            <a:r>
              <a:rPr lang="en-US" altLang="zh-CN" sz="1200"/>
              <a:t>5</a:t>
            </a:r>
            <a:endParaRPr lang="en-US" altLang="zh-CN" sz="1200"/>
          </a:p>
          <a:p>
            <a:pPr algn="ctr"/>
            <a:r>
              <a:rPr lang="en-US" altLang="zh-CN" sz="1200"/>
              <a:t>4</a:t>
            </a:r>
            <a:endParaRPr lang="en-US" altLang="zh-CN" sz="1200"/>
          </a:p>
          <a:p>
            <a:pPr algn="ctr"/>
            <a:r>
              <a:rPr lang="en-US" altLang="zh-CN" sz="1200"/>
              <a:t>3</a:t>
            </a:r>
            <a:endParaRPr lang="en-US" altLang="zh-CN" sz="1200"/>
          </a:p>
          <a:p>
            <a:pPr algn="ctr"/>
            <a:r>
              <a:rPr lang="en-US" altLang="zh-CN" sz="1200"/>
              <a:t>2</a:t>
            </a:r>
            <a:endParaRPr lang="en-US" altLang="zh-CN" sz="1200"/>
          </a:p>
          <a:p>
            <a:pPr algn="ctr"/>
            <a:r>
              <a:rPr lang="en-US" altLang="zh-CN" sz="1200"/>
              <a:t>1</a:t>
            </a:r>
            <a:endParaRPr lang="en-US" altLang="zh-CN" sz="1200"/>
          </a:p>
        </p:txBody>
      </p:sp>
      <p:sp>
        <p:nvSpPr>
          <p:cNvPr id="7" name="矩形 6"/>
          <p:cNvSpPr/>
          <p:nvPr/>
        </p:nvSpPr>
        <p:spPr>
          <a:xfrm>
            <a:off x="2637155" y="3538855"/>
            <a:ext cx="375920" cy="20701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8" name="矩形 7"/>
          <p:cNvSpPr/>
          <p:nvPr/>
        </p:nvSpPr>
        <p:spPr>
          <a:xfrm>
            <a:off x="2774315" y="2327275"/>
            <a:ext cx="410210" cy="16256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9" name="矩形 8"/>
          <p:cNvSpPr/>
          <p:nvPr/>
        </p:nvSpPr>
        <p:spPr>
          <a:xfrm>
            <a:off x="2774315" y="2564765"/>
            <a:ext cx="410210" cy="16256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0" name="矩形 9"/>
          <p:cNvSpPr/>
          <p:nvPr/>
        </p:nvSpPr>
        <p:spPr>
          <a:xfrm>
            <a:off x="2774315" y="2795905"/>
            <a:ext cx="410210" cy="16256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1" name="矩形 10"/>
          <p:cNvSpPr/>
          <p:nvPr/>
        </p:nvSpPr>
        <p:spPr>
          <a:xfrm>
            <a:off x="2769235" y="3045460"/>
            <a:ext cx="410210" cy="16256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2" name="矩形 11"/>
          <p:cNvSpPr/>
          <p:nvPr/>
        </p:nvSpPr>
        <p:spPr>
          <a:xfrm>
            <a:off x="5596255" y="3355340"/>
            <a:ext cx="673735" cy="127635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3" name="矩形 12"/>
          <p:cNvSpPr/>
          <p:nvPr/>
        </p:nvSpPr>
        <p:spPr>
          <a:xfrm>
            <a:off x="5733415" y="3538855"/>
            <a:ext cx="410210" cy="16256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4" name="矩形 13"/>
          <p:cNvSpPr/>
          <p:nvPr/>
        </p:nvSpPr>
        <p:spPr>
          <a:xfrm>
            <a:off x="5733415" y="3776345"/>
            <a:ext cx="410210" cy="16256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5" name="矩形 14"/>
          <p:cNvSpPr/>
          <p:nvPr/>
        </p:nvSpPr>
        <p:spPr>
          <a:xfrm>
            <a:off x="5733415" y="4007485"/>
            <a:ext cx="410210" cy="16256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6" name="矩形 15"/>
          <p:cNvSpPr/>
          <p:nvPr/>
        </p:nvSpPr>
        <p:spPr>
          <a:xfrm>
            <a:off x="5728335" y="4257040"/>
            <a:ext cx="410210" cy="16256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7" name="矩形 16"/>
          <p:cNvSpPr/>
          <p:nvPr/>
        </p:nvSpPr>
        <p:spPr>
          <a:xfrm>
            <a:off x="7052310" y="3133725"/>
            <a:ext cx="527050" cy="1346835"/>
          </a:xfrm>
          <a:prstGeom prst="rect">
            <a:avLst/>
          </a:prstGeom>
          <a:ln w="254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r>
              <a:rPr lang="en-US" altLang="zh-CN"/>
              <a:t>1</a:t>
            </a:r>
            <a:endParaRPr lang="en-US" altLang="zh-CN"/>
          </a:p>
          <a:p>
            <a:pPr algn="ctr"/>
            <a:r>
              <a:rPr lang="en-US" altLang="zh-CN"/>
              <a:t>2</a:t>
            </a:r>
            <a:endParaRPr lang="en-US" altLang="zh-CN"/>
          </a:p>
          <a:p>
            <a:pPr algn="ctr"/>
            <a:r>
              <a:rPr lang="en-US" altLang="zh-CN"/>
              <a:t>3</a:t>
            </a:r>
            <a:endParaRPr lang="en-US" altLang="zh-CN"/>
          </a:p>
          <a:p>
            <a:pPr algn="ctr"/>
            <a:r>
              <a:rPr lang="en-US" altLang="zh-CN"/>
              <a:t>4</a:t>
            </a:r>
            <a:endParaRPr lang="en-US" altLang="zh-CN"/>
          </a:p>
          <a:p>
            <a:pPr algn="ctr"/>
            <a:r>
              <a:rPr lang="en-US" altLang="zh-CN"/>
              <a:t>5 </a:t>
            </a:r>
            <a:endParaRPr lang="en-US" altLang="zh-CN"/>
          </a:p>
        </p:txBody>
      </p:sp>
      <p:sp>
        <p:nvSpPr>
          <p:cNvPr id="18" name="矩形 17"/>
          <p:cNvSpPr/>
          <p:nvPr/>
        </p:nvSpPr>
        <p:spPr>
          <a:xfrm>
            <a:off x="7694930" y="3133725"/>
            <a:ext cx="399415" cy="221615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9" name="矩形 18"/>
          <p:cNvSpPr/>
          <p:nvPr/>
        </p:nvSpPr>
        <p:spPr>
          <a:xfrm>
            <a:off x="7694930" y="3420110"/>
            <a:ext cx="399415" cy="221615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0" name="矩形 19"/>
          <p:cNvSpPr/>
          <p:nvPr/>
        </p:nvSpPr>
        <p:spPr>
          <a:xfrm>
            <a:off x="7694930" y="3701415"/>
            <a:ext cx="399415" cy="221615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1" name="矩形 20"/>
          <p:cNvSpPr/>
          <p:nvPr/>
        </p:nvSpPr>
        <p:spPr>
          <a:xfrm>
            <a:off x="7694930" y="3967480"/>
            <a:ext cx="399415" cy="221615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2" name="矩形 21"/>
          <p:cNvSpPr/>
          <p:nvPr/>
        </p:nvSpPr>
        <p:spPr>
          <a:xfrm>
            <a:off x="6967855" y="2002790"/>
            <a:ext cx="367030" cy="561340"/>
          </a:xfrm>
          <a:prstGeom prst="rect">
            <a:avLst/>
          </a:prstGeom>
          <a:ln w="254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r>
              <a:rPr lang="en-US" altLang="zh-CN"/>
              <a:t>1</a:t>
            </a:r>
            <a:endParaRPr lang="en-US" altLang="zh-CN"/>
          </a:p>
          <a:p>
            <a:pPr algn="ctr"/>
            <a:r>
              <a:rPr lang="en-US" altLang="zh-CN"/>
              <a:t>2</a:t>
            </a:r>
            <a:endParaRPr lang="en-US" altLang="zh-CN"/>
          </a:p>
        </p:txBody>
      </p:sp>
      <p:sp>
        <p:nvSpPr>
          <p:cNvPr id="23" name="矩形 22"/>
          <p:cNvSpPr/>
          <p:nvPr/>
        </p:nvSpPr>
        <p:spPr>
          <a:xfrm>
            <a:off x="7557135" y="1993265"/>
            <a:ext cx="527050" cy="85280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4" name="矩形 23"/>
          <p:cNvSpPr/>
          <p:nvPr/>
        </p:nvSpPr>
        <p:spPr>
          <a:xfrm>
            <a:off x="7633970" y="2082165"/>
            <a:ext cx="160655" cy="18923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5" name="矩形 24"/>
          <p:cNvSpPr/>
          <p:nvPr/>
        </p:nvSpPr>
        <p:spPr>
          <a:xfrm>
            <a:off x="7633970" y="2335530"/>
            <a:ext cx="160655" cy="18923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6" name="矩形 25"/>
          <p:cNvSpPr/>
          <p:nvPr/>
        </p:nvSpPr>
        <p:spPr>
          <a:xfrm>
            <a:off x="7633970" y="2564765"/>
            <a:ext cx="160655" cy="18923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7" name="矩形 26"/>
          <p:cNvSpPr/>
          <p:nvPr/>
        </p:nvSpPr>
        <p:spPr>
          <a:xfrm>
            <a:off x="7852410" y="2082165"/>
            <a:ext cx="160655" cy="18923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8" name="矩形 27"/>
          <p:cNvSpPr/>
          <p:nvPr/>
        </p:nvSpPr>
        <p:spPr>
          <a:xfrm>
            <a:off x="7852410" y="2313940"/>
            <a:ext cx="160655" cy="18923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9" name="矩形 28"/>
          <p:cNvSpPr/>
          <p:nvPr/>
        </p:nvSpPr>
        <p:spPr>
          <a:xfrm>
            <a:off x="7852410" y="2564765"/>
            <a:ext cx="160655" cy="18923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30" name="椭圆 29"/>
          <p:cNvSpPr/>
          <p:nvPr/>
        </p:nvSpPr>
        <p:spPr>
          <a:xfrm>
            <a:off x="4301490" y="1919605"/>
            <a:ext cx="830580" cy="83439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31" name="椭圆 30"/>
          <p:cNvSpPr/>
          <p:nvPr/>
        </p:nvSpPr>
        <p:spPr>
          <a:xfrm>
            <a:off x="5236210" y="1919605"/>
            <a:ext cx="830580" cy="83439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32" name="矩形 31"/>
          <p:cNvSpPr/>
          <p:nvPr/>
        </p:nvSpPr>
        <p:spPr>
          <a:xfrm>
            <a:off x="6480810" y="1993265"/>
            <a:ext cx="399415" cy="221615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33" name="文本框 32"/>
          <p:cNvSpPr txBox="1"/>
          <p:nvPr/>
        </p:nvSpPr>
        <p:spPr>
          <a:xfrm>
            <a:off x="422275" y="2046605"/>
            <a:ext cx="1973580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b="1"/>
              <a:t>Pull Up Switch</a:t>
            </a:r>
            <a:endParaRPr lang="en-US" altLang="zh-CN" b="1"/>
          </a:p>
          <a:p>
            <a:r>
              <a:rPr lang="en-US" altLang="zh-CN"/>
              <a:t>Turn Left: Pull Up</a:t>
            </a:r>
            <a:endParaRPr lang="en-US" altLang="zh-CN"/>
          </a:p>
          <a:p>
            <a:r>
              <a:rPr lang="en-US" altLang="zh-CN"/>
              <a:t>Turn Right: Non</a:t>
            </a:r>
            <a:endParaRPr lang="en-US" altLang="zh-CN"/>
          </a:p>
          <a:p>
            <a:endParaRPr lang="en-US" altLang="zh-CN"/>
          </a:p>
        </p:txBody>
      </p:sp>
      <p:sp>
        <p:nvSpPr>
          <p:cNvPr id="34" name="文本框 33"/>
          <p:cNvSpPr txBox="1"/>
          <p:nvPr/>
        </p:nvSpPr>
        <p:spPr>
          <a:xfrm>
            <a:off x="3740150" y="3442335"/>
            <a:ext cx="3361690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b="1"/>
              <a:t>Direction Switch</a:t>
            </a:r>
            <a:endParaRPr lang="en-US" altLang="zh-CN" b="1"/>
          </a:p>
          <a:p>
            <a:r>
              <a:rPr lang="en-US" altLang="zh-CN" sz="1000"/>
              <a:t>Turn Left: User TO Camera</a:t>
            </a:r>
            <a:endParaRPr lang="en-US" altLang="zh-CN" sz="1000"/>
          </a:p>
          <a:p>
            <a:r>
              <a:rPr lang="en-US" altLang="zh-CN" sz="1000"/>
              <a:t>Turn Right: Camera To User</a:t>
            </a:r>
            <a:endParaRPr lang="en-US" altLang="zh-CN" sz="1000"/>
          </a:p>
          <a:p>
            <a:endParaRPr lang="en-US" altLang="zh-CN" sz="1000"/>
          </a:p>
        </p:txBody>
      </p:sp>
      <p:sp>
        <p:nvSpPr>
          <p:cNvPr id="35" name="文本框 34"/>
          <p:cNvSpPr txBox="1"/>
          <p:nvPr/>
        </p:nvSpPr>
        <p:spPr>
          <a:xfrm>
            <a:off x="8354695" y="2014220"/>
            <a:ext cx="1973580" cy="92202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b="1"/>
              <a:t>Power Supply </a:t>
            </a:r>
            <a:endParaRPr lang="en-US" altLang="zh-CN" b="1"/>
          </a:p>
          <a:p>
            <a:r>
              <a:rPr lang="en-US" altLang="zh-CN" b="1"/>
              <a:t>Select Jumper</a:t>
            </a:r>
            <a:endParaRPr lang="en-US" altLang="zh-CN" b="1"/>
          </a:p>
          <a:p>
            <a:endParaRPr lang="en-US" altLang="zh-CN" b="1"/>
          </a:p>
        </p:txBody>
      </p:sp>
      <p:sp>
        <p:nvSpPr>
          <p:cNvPr id="36" name="文本框 35"/>
          <p:cNvSpPr txBox="1"/>
          <p:nvPr/>
        </p:nvSpPr>
        <p:spPr>
          <a:xfrm>
            <a:off x="8408035" y="3133725"/>
            <a:ext cx="1973580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b="1"/>
              <a:t>Four IO Level</a:t>
            </a:r>
            <a:endParaRPr lang="en-US" altLang="zh-CN" b="1"/>
          </a:p>
          <a:p>
            <a:r>
              <a:rPr lang="en-US" altLang="zh-CN" b="1"/>
              <a:t>LED Indicators</a:t>
            </a:r>
            <a:endParaRPr lang="en-US" altLang="zh-CN" b="1"/>
          </a:p>
        </p:txBody>
      </p:sp>
      <p:sp>
        <p:nvSpPr>
          <p:cNvPr id="37" name="文本框 36"/>
          <p:cNvSpPr txBox="1"/>
          <p:nvPr/>
        </p:nvSpPr>
        <p:spPr>
          <a:xfrm>
            <a:off x="422275" y="3524885"/>
            <a:ext cx="1973580" cy="92202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b="1"/>
              <a:t>Power LED For </a:t>
            </a:r>
            <a:endParaRPr lang="en-US" altLang="zh-CN" b="1"/>
          </a:p>
          <a:p>
            <a:r>
              <a:rPr lang="en-US" altLang="zh-CN" b="1"/>
              <a:t>Camera Side</a:t>
            </a:r>
            <a:endParaRPr lang="en-US" altLang="zh-CN" b="1"/>
          </a:p>
          <a:p>
            <a:endParaRPr lang="en-US" altLang="zh-CN" b="1"/>
          </a:p>
        </p:txBody>
      </p:sp>
      <p:sp>
        <p:nvSpPr>
          <p:cNvPr id="38" name="文本框 37"/>
          <p:cNvSpPr txBox="1"/>
          <p:nvPr/>
        </p:nvSpPr>
        <p:spPr>
          <a:xfrm>
            <a:off x="5285740" y="1120775"/>
            <a:ext cx="1816100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b="1"/>
              <a:t>Power LED</a:t>
            </a:r>
            <a:endParaRPr lang="en-US" altLang="zh-CN" b="1"/>
          </a:p>
          <a:p>
            <a:r>
              <a:rPr lang="en-US" altLang="zh-CN" b="1"/>
              <a:t> For User Side </a:t>
            </a:r>
            <a:endParaRPr lang="en-US" altLang="zh-CN" b="1"/>
          </a:p>
        </p:txBody>
      </p:sp>
      <p:sp>
        <p:nvSpPr>
          <p:cNvPr id="39" name="文本框 38"/>
          <p:cNvSpPr txBox="1"/>
          <p:nvPr/>
        </p:nvSpPr>
        <p:spPr>
          <a:xfrm>
            <a:off x="3112135" y="4893945"/>
            <a:ext cx="1581150" cy="92202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b="1"/>
              <a:t>Camera 5PIN/6PIN socket</a:t>
            </a:r>
            <a:endParaRPr lang="en-US" altLang="zh-CN" b="1"/>
          </a:p>
        </p:txBody>
      </p:sp>
      <p:sp>
        <p:nvSpPr>
          <p:cNvPr id="40" name="文本框 39"/>
          <p:cNvSpPr txBox="1"/>
          <p:nvPr/>
        </p:nvSpPr>
        <p:spPr>
          <a:xfrm>
            <a:off x="7101840" y="1120775"/>
            <a:ext cx="1783080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b="1"/>
              <a:t>Power Socket</a:t>
            </a:r>
            <a:endParaRPr lang="en-US" altLang="zh-CN" b="1"/>
          </a:p>
          <a:p>
            <a:r>
              <a:rPr lang="en-US" altLang="zh-CN" b="1"/>
              <a:t> For User Side</a:t>
            </a:r>
            <a:r>
              <a:rPr lang="en-US" altLang="zh-CN"/>
              <a:t> </a:t>
            </a:r>
            <a:endParaRPr lang="en-US" altLang="zh-CN"/>
          </a:p>
        </p:txBody>
      </p:sp>
      <p:sp>
        <p:nvSpPr>
          <p:cNvPr id="41" name="矩形 40"/>
          <p:cNvSpPr/>
          <p:nvPr/>
        </p:nvSpPr>
        <p:spPr>
          <a:xfrm>
            <a:off x="8884920" y="1120775"/>
            <a:ext cx="1045845" cy="561340"/>
          </a:xfrm>
          <a:prstGeom prst="rect">
            <a:avLst/>
          </a:prstGeom>
          <a:ln w="190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r>
              <a:rPr lang="en-US" altLang="zh-CN"/>
              <a:t>1: VCC</a:t>
            </a:r>
            <a:endParaRPr lang="en-US" altLang="zh-CN"/>
          </a:p>
          <a:p>
            <a:pPr algn="ctr"/>
            <a:r>
              <a:rPr lang="en-US" altLang="zh-CN"/>
              <a:t>2:GND</a:t>
            </a:r>
            <a:endParaRPr lang="en-US" altLang="zh-CN"/>
          </a:p>
        </p:txBody>
      </p:sp>
      <p:sp>
        <p:nvSpPr>
          <p:cNvPr id="42" name="矩形 41"/>
          <p:cNvSpPr/>
          <p:nvPr/>
        </p:nvSpPr>
        <p:spPr>
          <a:xfrm>
            <a:off x="6066790" y="5364480"/>
            <a:ext cx="641985" cy="760730"/>
          </a:xfrm>
          <a:prstGeom prst="rect">
            <a:avLst/>
          </a:prstGeom>
          <a:ln w="254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l"/>
            <a:r>
              <a:rPr lang="en-US" altLang="zh-CN" sz="900"/>
              <a:t>1 </a:t>
            </a:r>
            <a:r>
              <a:rPr lang="en-US" altLang="zh-CN" sz="900">
                <a:sym typeface="+mn-ea"/>
              </a:rPr>
              <a:t>GPIO4</a:t>
            </a:r>
            <a:endParaRPr lang="en-US" altLang="zh-CN" sz="900"/>
          </a:p>
          <a:p>
            <a:pPr algn="l"/>
            <a:r>
              <a:rPr lang="en-US" altLang="zh-CN" sz="900"/>
              <a:t>2 </a:t>
            </a:r>
            <a:r>
              <a:rPr lang="en-US" altLang="zh-CN" sz="900">
                <a:sym typeface="+mn-ea"/>
              </a:rPr>
              <a:t>GPIO3</a:t>
            </a:r>
            <a:endParaRPr lang="en-US" altLang="zh-CN" sz="900"/>
          </a:p>
          <a:p>
            <a:pPr algn="l"/>
            <a:r>
              <a:rPr lang="en-US" altLang="zh-CN" sz="900"/>
              <a:t>3 </a:t>
            </a:r>
            <a:r>
              <a:rPr lang="en-US" altLang="zh-CN" sz="900">
                <a:sym typeface="+mn-ea"/>
              </a:rPr>
              <a:t>GPIO2</a:t>
            </a:r>
            <a:endParaRPr lang="en-US" altLang="zh-CN" sz="900">
              <a:sym typeface="+mn-ea"/>
            </a:endParaRPr>
          </a:p>
          <a:p>
            <a:pPr algn="l"/>
            <a:r>
              <a:rPr lang="en-US" altLang="zh-CN" sz="900"/>
              <a:t>4 GPIO1 </a:t>
            </a:r>
            <a:endParaRPr lang="en-US" altLang="zh-CN" sz="900"/>
          </a:p>
          <a:p>
            <a:pPr algn="l"/>
            <a:r>
              <a:rPr lang="en-US" altLang="zh-CN" sz="900"/>
              <a:t>5 GND</a:t>
            </a:r>
            <a:endParaRPr lang="en-US" altLang="zh-CN" sz="900"/>
          </a:p>
        </p:txBody>
      </p:sp>
      <p:sp>
        <p:nvSpPr>
          <p:cNvPr id="43" name="矩形 42"/>
          <p:cNvSpPr/>
          <p:nvPr/>
        </p:nvSpPr>
        <p:spPr>
          <a:xfrm>
            <a:off x="2331085" y="4962525"/>
            <a:ext cx="781050" cy="1106170"/>
          </a:xfrm>
          <a:prstGeom prst="rect">
            <a:avLst/>
          </a:prstGeom>
          <a:ln w="254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l"/>
            <a:r>
              <a:rPr lang="en-US" altLang="zh-CN" sz="1200"/>
              <a:t>6 +5V</a:t>
            </a:r>
            <a:endParaRPr lang="en-US" altLang="zh-CN" sz="1200"/>
          </a:p>
          <a:p>
            <a:pPr algn="l"/>
            <a:r>
              <a:rPr lang="en-US" altLang="zh-CN" sz="1200"/>
              <a:t>5 GND</a:t>
            </a:r>
            <a:endParaRPr lang="en-US" altLang="zh-CN" sz="1200"/>
          </a:p>
          <a:p>
            <a:pPr algn="l"/>
            <a:r>
              <a:rPr lang="en-US" altLang="zh-CN" sz="1200"/>
              <a:t>4 GPIO4</a:t>
            </a:r>
            <a:endParaRPr lang="en-US" altLang="zh-CN" sz="1200"/>
          </a:p>
          <a:p>
            <a:pPr algn="l"/>
            <a:r>
              <a:rPr lang="en-US" altLang="zh-CN" sz="1200"/>
              <a:t>3 GPIO3</a:t>
            </a:r>
            <a:endParaRPr lang="en-US" altLang="zh-CN" sz="1200"/>
          </a:p>
          <a:p>
            <a:pPr algn="l"/>
            <a:r>
              <a:rPr lang="en-US" altLang="zh-CN" sz="1200"/>
              <a:t>2 GPIO2</a:t>
            </a:r>
            <a:endParaRPr lang="en-US" altLang="zh-CN" sz="1200"/>
          </a:p>
          <a:p>
            <a:pPr algn="l"/>
            <a:r>
              <a:rPr lang="en-US" altLang="zh-CN" sz="1200"/>
              <a:t>1 GPIO1</a:t>
            </a:r>
            <a:endParaRPr lang="en-US" altLang="zh-CN" sz="1200"/>
          </a:p>
        </p:txBody>
      </p:sp>
      <p:sp>
        <p:nvSpPr>
          <p:cNvPr id="44" name="文本框 43"/>
          <p:cNvSpPr txBox="1"/>
          <p:nvPr/>
        </p:nvSpPr>
        <p:spPr>
          <a:xfrm>
            <a:off x="6978650" y="4787265"/>
            <a:ext cx="168402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b="1"/>
              <a:t>User Socket </a:t>
            </a:r>
            <a:endParaRPr lang="en-US" altLang="zh-CN" b="1"/>
          </a:p>
        </p:txBody>
      </p:sp>
      <p:sp>
        <p:nvSpPr>
          <p:cNvPr id="46" name="矩形 45"/>
          <p:cNvSpPr/>
          <p:nvPr/>
        </p:nvSpPr>
        <p:spPr>
          <a:xfrm>
            <a:off x="6770370" y="5364480"/>
            <a:ext cx="1182370" cy="760730"/>
          </a:xfrm>
          <a:prstGeom prst="rect">
            <a:avLst/>
          </a:prstGeom>
          <a:ln w="254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l"/>
            <a:r>
              <a:rPr lang="en-US" altLang="zh-CN" sz="900"/>
              <a:t>1 GPS_CLK</a:t>
            </a:r>
            <a:endParaRPr lang="en-US" altLang="zh-CN" sz="900"/>
          </a:p>
          <a:p>
            <a:pPr algn="l"/>
            <a:r>
              <a:rPr lang="en-US" altLang="zh-CN" sz="900"/>
              <a:t>2 ShutterMeassure</a:t>
            </a:r>
            <a:endParaRPr lang="en-US" altLang="zh-CN" sz="900"/>
          </a:p>
          <a:p>
            <a:pPr algn="l"/>
            <a:r>
              <a:rPr lang="en-US" altLang="zh-CN" sz="900"/>
              <a:t>3 </a:t>
            </a:r>
            <a:r>
              <a:rPr lang="en-US" altLang="zh-CN" sz="900">
                <a:solidFill>
                  <a:schemeClr val="accent1">
                    <a:lumMod val="75000"/>
                  </a:schemeClr>
                </a:solidFill>
              </a:rPr>
              <a:t>GPS_Data(In)</a:t>
            </a:r>
            <a:endParaRPr lang="en-US" altLang="zh-CN" sz="900">
              <a:solidFill>
                <a:schemeClr val="accent1">
                  <a:lumMod val="75000"/>
                </a:schemeClr>
              </a:solidFill>
              <a:sym typeface="+mn-ea"/>
            </a:endParaRPr>
          </a:p>
          <a:p>
            <a:pPr algn="l"/>
            <a:r>
              <a:rPr lang="en-US" altLang="zh-CN" sz="900"/>
              <a:t>4 GPS_Control </a:t>
            </a:r>
            <a:endParaRPr lang="en-US" altLang="zh-CN" sz="900"/>
          </a:p>
          <a:p>
            <a:pPr algn="l"/>
            <a:r>
              <a:rPr lang="en-US" altLang="zh-CN" sz="900"/>
              <a:t>5 GND</a:t>
            </a:r>
            <a:endParaRPr lang="en-US" altLang="zh-CN" sz="900"/>
          </a:p>
        </p:txBody>
      </p:sp>
      <p:sp>
        <p:nvSpPr>
          <p:cNvPr id="47" name="矩形 46"/>
          <p:cNvSpPr/>
          <p:nvPr/>
        </p:nvSpPr>
        <p:spPr>
          <a:xfrm>
            <a:off x="8013065" y="5364480"/>
            <a:ext cx="1203325" cy="760730"/>
          </a:xfrm>
          <a:prstGeom prst="rect">
            <a:avLst/>
          </a:prstGeom>
          <a:ln w="254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l"/>
            <a:r>
              <a:rPr lang="en-US" altLang="zh-CN" sz="900"/>
              <a:t>1 TrigOut</a:t>
            </a:r>
            <a:endParaRPr lang="en-US" altLang="zh-CN" sz="900"/>
          </a:p>
          <a:p>
            <a:pPr algn="l"/>
            <a:r>
              <a:rPr lang="en-US" altLang="zh-CN" sz="900"/>
              <a:t>2 LinePeriod</a:t>
            </a:r>
            <a:endParaRPr lang="en-US" altLang="zh-CN" sz="900"/>
          </a:p>
          <a:p>
            <a:pPr algn="l"/>
            <a:r>
              <a:rPr lang="en-US" altLang="zh-CN" sz="900"/>
              <a:t>3 </a:t>
            </a:r>
            <a:r>
              <a:rPr lang="en-US" altLang="zh-CN" sz="900">
                <a:solidFill>
                  <a:schemeClr val="accent1">
                    <a:lumMod val="75000"/>
                  </a:schemeClr>
                </a:solidFill>
              </a:rPr>
              <a:t>TrigIn2</a:t>
            </a:r>
            <a:endParaRPr lang="en-US" altLang="zh-CN" sz="900">
              <a:sym typeface="+mn-ea"/>
            </a:endParaRPr>
          </a:p>
          <a:p>
            <a:pPr algn="l"/>
            <a:r>
              <a:rPr lang="en-US" altLang="zh-CN" sz="900"/>
              <a:t>4 ShutterMeassure </a:t>
            </a:r>
            <a:endParaRPr lang="en-US" altLang="zh-CN" sz="900"/>
          </a:p>
          <a:p>
            <a:pPr algn="l"/>
            <a:r>
              <a:rPr lang="en-US" altLang="zh-CN" sz="900"/>
              <a:t>5 GND</a:t>
            </a:r>
            <a:endParaRPr lang="en-US" altLang="zh-CN" sz="900"/>
          </a:p>
        </p:txBody>
      </p:sp>
      <p:sp>
        <p:nvSpPr>
          <p:cNvPr id="48" name="矩形 47"/>
          <p:cNvSpPr/>
          <p:nvPr/>
        </p:nvSpPr>
        <p:spPr>
          <a:xfrm>
            <a:off x="9299575" y="5364480"/>
            <a:ext cx="1271270" cy="760730"/>
          </a:xfrm>
          <a:prstGeom prst="rect">
            <a:avLst/>
          </a:prstGeom>
          <a:ln w="254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l"/>
            <a:r>
              <a:rPr lang="en-US" altLang="zh-CN" sz="900"/>
              <a:t>1 n.a</a:t>
            </a:r>
            <a:endParaRPr lang="en-US" altLang="zh-CN" sz="900"/>
          </a:p>
          <a:p>
            <a:pPr algn="l"/>
            <a:r>
              <a:rPr lang="en-US" altLang="zh-CN" sz="900"/>
              <a:t>2 n.a</a:t>
            </a:r>
            <a:endParaRPr lang="en-US" altLang="zh-CN" sz="900"/>
          </a:p>
          <a:p>
            <a:pPr algn="l"/>
            <a:r>
              <a:rPr lang="en-US" altLang="zh-CN" sz="900"/>
              <a:t>3 ShutterMeassure-</a:t>
            </a:r>
            <a:endParaRPr lang="en-US" altLang="zh-CN" sz="900">
              <a:sym typeface="+mn-ea"/>
            </a:endParaRPr>
          </a:p>
          <a:p>
            <a:pPr algn="l"/>
            <a:r>
              <a:rPr lang="en-US" altLang="zh-CN" sz="900"/>
              <a:t>4 ShutterMeassure+</a:t>
            </a:r>
            <a:endParaRPr lang="en-US" altLang="zh-CN" sz="900"/>
          </a:p>
          <a:p>
            <a:pPr algn="l"/>
            <a:r>
              <a:rPr lang="en-US" altLang="zh-CN" sz="900"/>
              <a:t>5 GND</a:t>
            </a:r>
            <a:endParaRPr lang="en-US" altLang="zh-CN" sz="900"/>
          </a:p>
        </p:txBody>
      </p:sp>
      <p:sp>
        <p:nvSpPr>
          <p:cNvPr id="49" name="矩形 48"/>
          <p:cNvSpPr/>
          <p:nvPr/>
        </p:nvSpPr>
        <p:spPr>
          <a:xfrm>
            <a:off x="10622915" y="5364480"/>
            <a:ext cx="1271270" cy="760730"/>
          </a:xfrm>
          <a:prstGeom prst="rect">
            <a:avLst/>
          </a:prstGeom>
          <a:ln w="254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l"/>
            <a:r>
              <a:rPr lang="en-US" altLang="zh-CN" sz="900"/>
              <a:t>1 LED Calibration</a:t>
            </a:r>
            <a:endParaRPr lang="en-US" altLang="zh-CN" sz="900"/>
          </a:p>
          <a:p>
            <a:pPr algn="l"/>
            <a:r>
              <a:rPr lang="en-US" altLang="zh-CN" sz="900"/>
              <a:t>2 LinePeriod</a:t>
            </a:r>
            <a:endParaRPr lang="en-US" altLang="zh-CN" sz="900"/>
          </a:p>
          <a:p>
            <a:pPr algn="l"/>
            <a:r>
              <a:rPr lang="en-US" altLang="zh-CN" sz="900"/>
              <a:t>3 </a:t>
            </a:r>
            <a:r>
              <a:rPr lang="en-US" altLang="zh-CN" sz="900">
                <a:solidFill>
                  <a:schemeClr val="accent1">
                    <a:lumMod val="75000"/>
                  </a:schemeClr>
                </a:solidFill>
                <a:sym typeface="+mn-ea"/>
              </a:rPr>
              <a:t>TrigIn2</a:t>
            </a:r>
            <a:endParaRPr lang="en-US" altLang="zh-CN" sz="900">
              <a:solidFill>
                <a:schemeClr val="accent1">
                  <a:lumMod val="75000"/>
                </a:schemeClr>
              </a:solidFill>
              <a:sym typeface="+mn-ea"/>
            </a:endParaRPr>
          </a:p>
          <a:p>
            <a:pPr algn="l"/>
            <a:r>
              <a:rPr lang="en-US" altLang="zh-CN" sz="900">
                <a:sym typeface="+mn-ea"/>
              </a:rPr>
              <a:t>4 ShutterMeassure</a:t>
            </a:r>
            <a:r>
              <a:rPr lang="en-US" altLang="zh-CN" sz="900"/>
              <a:t>5 GND</a:t>
            </a:r>
            <a:endParaRPr lang="en-US" altLang="zh-CN" sz="900"/>
          </a:p>
        </p:txBody>
      </p:sp>
      <p:sp>
        <p:nvSpPr>
          <p:cNvPr id="50" name="矩形 49"/>
          <p:cNvSpPr/>
          <p:nvPr/>
        </p:nvSpPr>
        <p:spPr>
          <a:xfrm>
            <a:off x="6066790" y="6192520"/>
            <a:ext cx="5827395" cy="243205"/>
          </a:xfrm>
          <a:prstGeom prst="rect">
            <a:avLst/>
          </a:prstGeom>
          <a:ln w="254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l"/>
            <a:r>
              <a:rPr lang="en-US" altLang="zh-CN" sz="900"/>
              <a:t>MODE 0                 MODE 1                        MODE 2                            MODE 3                            MODE 6</a:t>
            </a:r>
            <a:endParaRPr lang="en-US" altLang="zh-CN" sz="900"/>
          </a:p>
        </p:txBody>
      </p:sp>
      <p:sp>
        <p:nvSpPr>
          <p:cNvPr id="51" name="矩形 50"/>
          <p:cNvSpPr/>
          <p:nvPr/>
        </p:nvSpPr>
        <p:spPr>
          <a:xfrm>
            <a:off x="2637155" y="267970"/>
            <a:ext cx="527050" cy="85280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52" name="矩形 51"/>
          <p:cNvSpPr/>
          <p:nvPr/>
        </p:nvSpPr>
        <p:spPr>
          <a:xfrm>
            <a:off x="2713990" y="356870"/>
            <a:ext cx="160655" cy="18923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53" name="矩形 52"/>
          <p:cNvSpPr/>
          <p:nvPr/>
        </p:nvSpPr>
        <p:spPr>
          <a:xfrm>
            <a:off x="2713990" y="610235"/>
            <a:ext cx="160655" cy="18923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54" name="矩形 53"/>
          <p:cNvSpPr/>
          <p:nvPr/>
        </p:nvSpPr>
        <p:spPr>
          <a:xfrm>
            <a:off x="2713990" y="839470"/>
            <a:ext cx="160655" cy="18923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55" name="矩形 54"/>
          <p:cNvSpPr/>
          <p:nvPr/>
        </p:nvSpPr>
        <p:spPr>
          <a:xfrm>
            <a:off x="2932430" y="356870"/>
            <a:ext cx="160655" cy="18923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56" name="矩形 55"/>
          <p:cNvSpPr/>
          <p:nvPr/>
        </p:nvSpPr>
        <p:spPr>
          <a:xfrm>
            <a:off x="2932430" y="588645"/>
            <a:ext cx="160655" cy="18923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57" name="矩形 56"/>
          <p:cNvSpPr/>
          <p:nvPr/>
        </p:nvSpPr>
        <p:spPr>
          <a:xfrm>
            <a:off x="2932430" y="839470"/>
            <a:ext cx="160655" cy="18923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58" name="矩形 57"/>
          <p:cNvSpPr/>
          <p:nvPr/>
        </p:nvSpPr>
        <p:spPr>
          <a:xfrm>
            <a:off x="2712720" y="657860"/>
            <a:ext cx="375920" cy="93345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59" name="矩形 58"/>
          <p:cNvSpPr/>
          <p:nvPr/>
        </p:nvSpPr>
        <p:spPr>
          <a:xfrm>
            <a:off x="2712720" y="887730"/>
            <a:ext cx="375920" cy="93345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60" name="矩形 59"/>
          <p:cNvSpPr/>
          <p:nvPr/>
        </p:nvSpPr>
        <p:spPr>
          <a:xfrm>
            <a:off x="3639185" y="278765"/>
            <a:ext cx="527050" cy="85280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61" name="矩形 60"/>
          <p:cNvSpPr/>
          <p:nvPr/>
        </p:nvSpPr>
        <p:spPr>
          <a:xfrm>
            <a:off x="3716020" y="367665"/>
            <a:ext cx="160655" cy="18923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62" name="矩形 61"/>
          <p:cNvSpPr/>
          <p:nvPr/>
        </p:nvSpPr>
        <p:spPr>
          <a:xfrm>
            <a:off x="3716020" y="621030"/>
            <a:ext cx="160655" cy="18923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63" name="矩形 62"/>
          <p:cNvSpPr/>
          <p:nvPr/>
        </p:nvSpPr>
        <p:spPr>
          <a:xfrm>
            <a:off x="3716020" y="850265"/>
            <a:ext cx="160655" cy="18923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64" name="矩形 63"/>
          <p:cNvSpPr/>
          <p:nvPr/>
        </p:nvSpPr>
        <p:spPr>
          <a:xfrm>
            <a:off x="3934460" y="367665"/>
            <a:ext cx="160655" cy="18923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65" name="矩形 64"/>
          <p:cNvSpPr/>
          <p:nvPr/>
        </p:nvSpPr>
        <p:spPr>
          <a:xfrm>
            <a:off x="3934460" y="599440"/>
            <a:ext cx="160655" cy="18923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66" name="矩形 65"/>
          <p:cNvSpPr/>
          <p:nvPr/>
        </p:nvSpPr>
        <p:spPr>
          <a:xfrm>
            <a:off x="3934460" y="850265"/>
            <a:ext cx="160655" cy="18923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67" name="矩形 66"/>
          <p:cNvSpPr/>
          <p:nvPr/>
        </p:nvSpPr>
        <p:spPr>
          <a:xfrm>
            <a:off x="3714750" y="668655"/>
            <a:ext cx="375920" cy="93345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68" name="矩形 67"/>
          <p:cNvSpPr/>
          <p:nvPr/>
        </p:nvSpPr>
        <p:spPr>
          <a:xfrm>
            <a:off x="3714750" y="415925"/>
            <a:ext cx="375920" cy="93345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70" name="矩形 69"/>
          <p:cNvSpPr/>
          <p:nvPr/>
        </p:nvSpPr>
        <p:spPr>
          <a:xfrm>
            <a:off x="4605020" y="289560"/>
            <a:ext cx="527050" cy="85280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71" name="矩形 70"/>
          <p:cNvSpPr/>
          <p:nvPr/>
        </p:nvSpPr>
        <p:spPr>
          <a:xfrm>
            <a:off x="4681855" y="378460"/>
            <a:ext cx="160655" cy="18923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72" name="矩形 71"/>
          <p:cNvSpPr/>
          <p:nvPr/>
        </p:nvSpPr>
        <p:spPr>
          <a:xfrm>
            <a:off x="4681855" y="631825"/>
            <a:ext cx="160655" cy="18923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73" name="矩形 72"/>
          <p:cNvSpPr/>
          <p:nvPr/>
        </p:nvSpPr>
        <p:spPr>
          <a:xfrm>
            <a:off x="4681855" y="861060"/>
            <a:ext cx="160655" cy="18923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74" name="矩形 73"/>
          <p:cNvSpPr/>
          <p:nvPr/>
        </p:nvSpPr>
        <p:spPr>
          <a:xfrm>
            <a:off x="4900295" y="378460"/>
            <a:ext cx="160655" cy="18923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75" name="矩形 74"/>
          <p:cNvSpPr/>
          <p:nvPr/>
        </p:nvSpPr>
        <p:spPr>
          <a:xfrm>
            <a:off x="4900295" y="610235"/>
            <a:ext cx="160655" cy="18923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76" name="矩形 75"/>
          <p:cNvSpPr/>
          <p:nvPr/>
        </p:nvSpPr>
        <p:spPr>
          <a:xfrm>
            <a:off x="4900295" y="861060"/>
            <a:ext cx="160655" cy="18923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77" name="矩形 76"/>
          <p:cNvSpPr/>
          <p:nvPr/>
        </p:nvSpPr>
        <p:spPr>
          <a:xfrm>
            <a:off x="4680585" y="679450"/>
            <a:ext cx="375920" cy="93345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</p:spTree>
    <p:custDataLst>
      <p:tags r:id="rId1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矩形 3"/>
          <p:cNvSpPr/>
          <p:nvPr/>
        </p:nvSpPr>
        <p:spPr>
          <a:xfrm>
            <a:off x="4972050" y="1672590"/>
            <a:ext cx="2796540" cy="3855720"/>
          </a:xfrm>
          <a:prstGeom prst="rect">
            <a:avLst/>
          </a:prstGeom>
          <a:gradFill>
            <a:gsLst>
              <a:gs pos="0">
                <a:schemeClr val="accent1"/>
              </a:gs>
              <a:gs pos="100000">
                <a:schemeClr val="accent6"/>
              </a:gs>
            </a:gsLst>
            <a:lin ang="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en-US" altLang="zh-CN"/>
              <a:t>GATE</a:t>
            </a:r>
            <a:endParaRPr lang="en-US" altLang="zh-CN"/>
          </a:p>
        </p:txBody>
      </p:sp>
      <p:sp>
        <p:nvSpPr>
          <p:cNvPr id="5" name="矩形 4"/>
          <p:cNvSpPr/>
          <p:nvPr/>
        </p:nvSpPr>
        <p:spPr>
          <a:xfrm>
            <a:off x="2800350" y="2137410"/>
            <a:ext cx="1044575" cy="3581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en-US" altLang="zh-CN"/>
              <a:t>LDO</a:t>
            </a:r>
            <a:endParaRPr lang="en-US" altLang="zh-CN"/>
          </a:p>
        </p:txBody>
      </p:sp>
      <p:sp>
        <p:nvSpPr>
          <p:cNvPr id="6" name="左右箭头 5"/>
          <p:cNvSpPr/>
          <p:nvPr/>
        </p:nvSpPr>
        <p:spPr>
          <a:xfrm>
            <a:off x="461645" y="4202430"/>
            <a:ext cx="4510405" cy="54102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en-US" altLang="zh-CN"/>
              <a:t>1.8V signal from/to camera</a:t>
            </a:r>
            <a:endParaRPr lang="en-US" altLang="zh-CN"/>
          </a:p>
        </p:txBody>
      </p:sp>
      <p:sp>
        <p:nvSpPr>
          <p:cNvPr id="7" name="右箭头 6"/>
          <p:cNvSpPr/>
          <p:nvPr/>
        </p:nvSpPr>
        <p:spPr>
          <a:xfrm>
            <a:off x="461645" y="2137410"/>
            <a:ext cx="2292985" cy="3581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en-US" altLang="zh-CN"/>
              <a:t>+5V from camera</a:t>
            </a:r>
            <a:endParaRPr lang="en-US" altLang="zh-CN"/>
          </a:p>
        </p:txBody>
      </p:sp>
      <p:sp>
        <p:nvSpPr>
          <p:cNvPr id="8" name="右箭头 7"/>
          <p:cNvSpPr/>
          <p:nvPr/>
        </p:nvSpPr>
        <p:spPr>
          <a:xfrm>
            <a:off x="3897630" y="2137410"/>
            <a:ext cx="1074420" cy="3581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en-US" altLang="zh-CN"/>
              <a:t>+1.8V</a:t>
            </a:r>
            <a:endParaRPr lang="en-US" altLang="zh-CN"/>
          </a:p>
        </p:txBody>
      </p:sp>
      <p:sp>
        <p:nvSpPr>
          <p:cNvPr id="9" name="左右箭头 8"/>
          <p:cNvSpPr/>
          <p:nvPr/>
        </p:nvSpPr>
        <p:spPr>
          <a:xfrm>
            <a:off x="7768590" y="4283710"/>
            <a:ext cx="2781300" cy="541020"/>
          </a:xfrm>
          <a:prstGeom prst="left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en-US" altLang="zh-CN"/>
              <a:t>User Level Signal</a:t>
            </a:r>
            <a:endParaRPr lang="en-US" altLang="zh-CN"/>
          </a:p>
        </p:txBody>
      </p:sp>
      <p:sp>
        <p:nvSpPr>
          <p:cNvPr id="10" name="左箭头 9"/>
          <p:cNvSpPr/>
          <p:nvPr/>
        </p:nvSpPr>
        <p:spPr>
          <a:xfrm>
            <a:off x="7814310" y="2129790"/>
            <a:ext cx="2628900" cy="556260"/>
          </a:xfrm>
          <a:prstGeom prst="lef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en-US" altLang="zh-CN"/>
              <a:t>User Defined VCC</a:t>
            </a:r>
            <a:endParaRPr lang="en-US" altLang="zh-CN"/>
          </a:p>
        </p:txBody>
      </p:sp>
      <p:sp>
        <p:nvSpPr>
          <p:cNvPr id="11" name="直角上箭头 10"/>
          <p:cNvSpPr/>
          <p:nvPr/>
        </p:nvSpPr>
        <p:spPr>
          <a:xfrm>
            <a:off x="4301490" y="5528310"/>
            <a:ext cx="2278380" cy="890905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en-US" altLang="zh-CN"/>
              <a:t>Direction Control</a:t>
            </a:r>
            <a:endParaRPr lang="en-US" altLang="zh-CN"/>
          </a:p>
        </p:txBody>
      </p:sp>
    </p:spTree>
    <p:custDataLst>
      <p:tags r:id="rId1"/>
    </p:custDataLst>
  </p:cSld>
  <p:clrMapOvr>
    <a:masterClrMapping/>
  </p:clrMapOvr>
</p:sld>
</file>

<file path=ppt/tags/tag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4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4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5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176"/>
</p:tagLst>
</file>

<file path=ppt/tags/tag5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176"/>
</p:tagLst>
</file>

<file path=ppt/tags/tag5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6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2.xml><?xml version="1.0" encoding="utf-8"?>
<p:tagLst xmlns:p="http://schemas.openxmlformats.org/presentationml/2006/main">
  <p:tag name="KSO_WM_TEMPLATE_THUMBS_INDEX" val="1、4、7、12、13、14、15、16、17、18、20、24、25、28、33、36、40、43、44"/>
  <p:tag name="KSO_WM_TEMPLATE_SUBCATEGORY" val="19"/>
  <p:tag name="KSO_WM_TAG_VERSION" val="1.0"/>
  <p:tag name="KSO_WM_BEAUTIFY_FLAG" val="#wm#"/>
  <p:tag name="KSO_WM_TEMPLATE_CATEGORY" val="custom"/>
  <p:tag name="KSO_WM_TEMPLATE_INDEX" val="20205176"/>
  <p:tag name="KSO_WM_TEMPLATE_MASTER_TYPE" val="0"/>
  <p:tag name="KSO_WM_TEMPLATE_COLOR_TYPE" val="1"/>
  <p:tag name="KSO_WM_UNIT_SHOW_EDIT_AREA_INDICATION" val="1"/>
</p:tagLst>
</file>

<file path=ppt/tags/tag63.xml><?xml version="1.0" encoding="utf-8"?>
<p:tagLst xmlns:p="http://schemas.openxmlformats.org/presentationml/2006/main">
  <p:tag name="KSO_WM_SLIDE_ID" val="custom20205176_1"/>
  <p:tag name="KSO_WM_TEMPLATE_SUBCATEGORY" val="19"/>
  <p:tag name="KSO_WM_TEMPLATE_MASTER_TYPE" val="0"/>
  <p:tag name="KSO_WM_TEMPLATE_COLOR_TYPE" val="1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5176"/>
  <p:tag name="KSO_WM_SLIDE_LAYOUT" val="a_b"/>
  <p:tag name="KSO_WM_SLIDE_LAYOUT_CNT" val="1_1"/>
  <p:tag name="KSO_WM_UNIT_SHOW_EDIT_AREA_INDICATION" val="1"/>
  <p:tag name="KSO_WM_TEMPLATE_THUMBS_INDEX" val="1、4、7、12、13、14、15、16、17、18、20、24、25、28、33、36、40、43、44"/>
</p:tagLst>
</file>

<file path=ppt/tags/tag64.xml><?xml version="1.0" encoding="utf-8"?>
<p:tagLst xmlns:p="http://schemas.openxmlformats.org/presentationml/2006/main">
  <p:tag name="KSO_WM_BEAUTIFY_FLAG" val="#wm#"/>
  <p:tag name="KSO_WM_TEMPLATE_CATEGORY" val="custom"/>
  <p:tag name="KSO_WM_TEMPLATE_INDEX" val="20205176"/>
</p:tagLst>
</file>

<file path=ppt/tags/tag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Office 主题​​">
  <a:themeElements>
    <a:clrScheme name="新版空白演示配色">
      <a:dk1>
        <a:srgbClr val="000000"/>
      </a:dk1>
      <a:lt1>
        <a:srgbClr val="FFFFFF"/>
      </a:lt1>
      <a:dk2>
        <a:srgbClr val="0F1423"/>
      </a:dk2>
      <a:lt2>
        <a:srgbClr val="FFFFFF"/>
      </a:lt2>
      <a:accent1>
        <a:srgbClr val="6096E6"/>
      </a:accent1>
      <a:accent2>
        <a:srgbClr val="58B6E5"/>
      </a:accent2>
      <a:accent3>
        <a:srgbClr val="56CA95"/>
      </a:accent3>
      <a:accent4>
        <a:srgbClr val="FFBA55"/>
      </a:accent4>
      <a:accent5>
        <a:srgbClr val="F18870"/>
      </a:accent5>
      <a:accent6>
        <a:srgbClr val="EC5F74"/>
      </a:accent6>
      <a:hlink>
        <a:srgbClr val="0563C1"/>
      </a:hlink>
      <a:folHlink>
        <a:srgbClr val="954D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828</Words>
  <Application>WPS 演示</Application>
  <PresentationFormat>宽屏</PresentationFormat>
  <Paragraphs>104</Paragraphs>
  <Slides>2</Slides>
  <Notes>4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10" baseType="lpstr">
      <vt:lpstr>Arial</vt:lpstr>
      <vt:lpstr>宋体</vt:lpstr>
      <vt:lpstr>Wingdings</vt:lpstr>
      <vt:lpstr>微软雅黑</vt:lpstr>
      <vt:lpstr>Wingdings</vt:lpstr>
      <vt:lpstr>Arial Unicode MS</vt:lpstr>
      <vt:lpstr>Calibri</vt:lpstr>
      <vt:lpstr>Office 主题​​</vt:lpstr>
      <vt:lpstr>空白演示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神秘的星星</cp:lastModifiedBy>
  <cp:revision>178</cp:revision>
  <dcterms:created xsi:type="dcterms:W3CDTF">2019-06-19T02:08:00Z</dcterms:created>
  <dcterms:modified xsi:type="dcterms:W3CDTF">2021-01-18T17:45:47Z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2052-11.1.0.10314</vt:lpwstr>
  </property>
</Properties>
</file>